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14311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1. </a:t>
            </a: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İdarəetmənin, dövlət idarəetməsinin və icra hakimiyyətinin anlayışı, məzmunu və prinsipləri</a:t>
            </a:r>
            <a:endParaRPr lang="ru-RU" sz="3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4500594"/>
          </a:xfrm>
        </p:spPr>
        <p:txBody>
          <a:bodyPr>
            <a:normAutofit/>
          </a:bodyPr>
          <a:lstStyle/>
          <a:p>
            <a:pPr marL="360363" indent="-360363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İdarəetmənin anlayışı, elementləri və funksiyaları.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idarəetməsinin anlayışı, subyektləri və prinsipləri.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+mj-lt"/>
              <a:buAutoNum type="arabicPeriod"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İcra hakimiyyətinin anlayışı və məqsədi.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35729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dirty="0" smtClean="0"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məqsədləri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472518" cy="5214974"/>
          </a:xfrm>
        </p:spPr>
        <p:txBody>
          <a:bodyPr>
            <a:normAutofit fontScale="92500"/>
          </a:bodyPr>
          <a:lstStyle/>
          <a:p>
            <a:pPr marL="179388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vətəndaşların, cəmiyyətin və dövlətin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təhlükəsizliyinin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təmin edilməsi; 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vətəndaşların, cəmiyyətin və dövlətin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rifahının yüksəldilməsi üçün şəraitin yaradılması;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mənəvi, sosial, iqtisadi və siyasi hüquq və azadlıqlarının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realizəsi;</a:t>
            </a:r>
          </a:p>
          <a:p>
            <a:pPr marL="179388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idarə, müəssisə və təşkilatların normal fəaliyyəti üçün şəraitin yaradılması və s.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92880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İdarəetmənin anlayışı, elementləri və funksiyaları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7149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əhəmiyyət kəsb edən məqsədlərə nail olmaq üçün həyata keçirilən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hərəkət-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lərdir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 (latınca </a:t>
            </a:r>
            <a:r>
              <a:rPr lang="az-Latn-AZ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administra-tio</a:t>
            </a:r>
            <a:r>
              <a:rPr lang="az-Latn-AZ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”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müəyyən fəaliyyət növünü xarakterizə edən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universal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vasi-tədir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78592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İdarəetmənin elementləri</a:t>
            </a:r>
            <a:endParaRPr lang="ru-RU" sz="5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58204" cy="4786346"/>
          </a:xfrm>
        </p:spPr>
        <p:txBody>
          <a:bodyPr>
            <a:normAutofit fontScale="25000" lnSpcReduction="20000"/>
          </a:bodyPr>
          <a:lstStyle/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subyekti;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obyekti;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düzünə (bir-başa) və əksinə olan əla-</a:t>
            </a:r>
            <a:r>
              <a:rPr lang="az-Latn-AZ" sz="17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qələri</a:t>
            </a:r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sistemi;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3525" indent="-263525" algn="just"/>
            <a:r>
              <a:rPr lang="az-Latn-AZ" sz="17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 funksiyaları.</a:t>
            </a:r>
            <a:endParaRPr lang="ru-RU" sz="17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285749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İdarəetmənin funksiyaları</a:t>
            </a:r>
            <a:endParaRPr lang="ru-RU" sz="5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5719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263525" algn="just">
              <a:spcBef>
                <a:spcPts val="0"/>
              </a:spcBef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ümumi;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xüsusi;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təminedici. </a:t>
            </a:r>
          </a:p>
          <a:p>
            <a:pPr marL="0" indent="179388" algn="just">
              <a:spcBef>
                <a:spcPts val="0"/>
              </a:spcBef>
            </a:pPr>
            <a:endParaRPr lang="ru-RU" sz="3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ÜMUMİ FUNKSİYALAR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lnSpcReduction="10000"/>
          </a:bodyPr>
          <a:lstStyle/>
          <a:p>
            <a:pPr marL="0" indent="263525" algn="just"/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planlaşdırma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proqnozlaşdırma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dəqiqləşdirilmiş (doğru) məlumat;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təşkiletmə;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nizamlama və operativ sərəncam vermə;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koordinasiya (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əlaqələndirmə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 nə-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zarət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263525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yoxlama; qeydiyyat - uçot və s.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2643182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Dövlət idarəetməsinin anlayışı, prinsipləri və subyektləri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501122" cy="37147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 -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fəaliyyət formalarından biri olub, </a:t>
            </a:r>
            <a:r>
              <a:rPr lang="az-Latn-AZ" sz="4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dövlətin vəzifə və funksiyalarının</a:t>
            </a:r>
            <a:r>
              <a:rPr lang="az-Latn-AZ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keçiril-məsidir.</a:t>
            </a:r>
          </a:p>
          <a:p>
            <a:pPr marL="0" indent="0" algn="just">
              <a:buNone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285860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39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39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39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idarəetməsinin prinsipləri </a:t>
            </a:r>
            <a:r>
              <a:rPr lang="ru-RU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4500594" cy="714380"/>
          </a:xfrm>
        </p:spPr>
        <p:txBody>
          <a:bodyPr>
            <a:noAutofit/>
          </a:bodyPr>
          <a:lstStyle/>
          <a:p>
            <a:pPr algn="ctr"/>
            <a:r>
              <a:rPr lang="az-Latn-AZ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prinsiplər 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214554"/>
            <a:ext cx="4211668" cy="4429156"/>
          </a:xfrm>
        </p:spPr>
        <p:txBody>
          <a:bodyPr>
            <a:normAutofit lnSpcReduction="10000"/>
          </a:bodyPr>
          <a:lstStyle/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obyektivlik;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elmilik;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 və intizam;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idarəetmədə vətəndaşların iştirakı;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>
              <a:spcBef>
                <a:spcPts val="0"/>
              </a:spcBef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effektivlik.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285860"/>
            <a:ext cx="4284693" cy="714380"/>
          </a:xfrm>
        </p:spPr>
        <p:txBody>
          <a:bodyPr>
            <a:normAutofit fontScale="92500"/>
          </a:bodyPr>
          <a:lstStyle/>
          <a:p>
            <a:pPr algn="ctr"/>
            <a:r>
              <a:rPr lang="az-Latn-AZ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 prinsiplər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43116"/>
            <a:ext cx="4284693" cy="4500593"/>
          </a:xfrm>
        </p:spPr>
        <p:txBody>
          <a:bodyPr>
            <a:normAutofit lnSpcReduction="10000"/>
          </a:bodyPr>
          <a:lstStyle/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funksional;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ikili tabeçilik;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təkbaşçılığın və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kollegiallığın uzlaşdırılması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lvl="0" indent="-179388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səlahiyyətlərin səmərəli bölüşdürülməsi.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idarəetməsinin</a:t>
            </a:r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subyektləri </a:t>
            </a:r>
            <a:endParaRPr lang="ru-RU" sz="4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rmAutofit fontScale="92500"/>
          </a:bodyPr>
          <a:lstStyle/>
          <a:p>
            <a:pPr lvl="0" algn="just"/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 hakimiyyət orqanı (MM-in aparatı);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hakimiyyəti orqanları (daxili təşkilati məsələlərin həlli zamanı);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orqanları (idarə-etmənin əsas subyektləri).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214311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İcra hakimiyyətinin anlayışı və məqsədi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01122" cy="45005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- 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-lət orqanlarının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(və ya)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və-</a:t>
            </a:r>
            <a:r>
              <a:rPr lang="az-Latn-AZ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zifəli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şəxslərin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icraedici-sərən-</a:t>
            </a:r>
            <a:r>
              <a:rPr lang="az-Latn-AZ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camverici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fəaliyyətlərini təşkil edən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hakimiyyətinin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hə-yata keçirilmə </a:t>
            </a:r>
            <a:r>
              <a:rPr lang="az-Latn-AZ" sz="4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istiqamətlərindən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biridir.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4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282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Mövzu № 1. İdarəetmənin, dövlət idarəetməsinin və icra hakimiyyətinin anlayışı, məzmunu və prinsipləri</vt:lpstr>
      <vt:lpstr> Sual 1. İdarəetmənin anlayışı, elementləri və funksiyaları </vt:lpstr>
      <vt:lpstr>İdarəetmənin elementləri</vt:lpstr>
      <vt:lpstr>İdarəetmənin funksiyaları</vt:lpstr>
      <vt:lpstr> ÜMUMİ FUNKSİYALAR </vt:lpstr>
      <vt:lpstr> Sual 2. Dövlət idarəetməsinin anlayışı, prinsipləri və subyektləri  </vt:lpstr>
      <vt:lpstr> Dövlət idarəetməsinin prinsipləri  </vt:lpstr>
      <vt:lpstr>Dövlət idarəetməsinin subyektləri </vt:lpstr>
      <vt:lpstr> Sual 3. İcra hakimiyyətinin anlayışı və məqsədi </vt:lpstr>
      <vt:lpstr> İcra hakimiyyətinin məqsədləri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client-6</cp:lastModifiedBy>
  <cp:revision>28</cp:revision>
  <dcterms:created xsi:type="dcterms:W3CDTF">2015-09-14T08:41:47Z</dcterms:created>
  <dcterms:modified xsi:type="dcterms:W3CDTF">2019-02-08T05:00:30Z</dcterms:modified>
</cp:coreProperties>
</file>