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0" r:id="rId3"/>
    <p:sldId id="258" r:id="rId4"/>
    <p:sldId id="281" r:id="rId5"/>
    <p:sldId id="282" r:id="rId6"/>
    <p:sldId id="266" r:id="rId7"/>
    <p:sldId id="288" r:id="rId8"/>
    <p:sldId id="285" r:id="rId9"/>
    <p:sldId id="286" r:id="rId10"/>
    <p:sldId id="272" r:id="rId11"/>
    <p:sldId id="270" r:id="rId12"/>
    <p:sldId id="284" r:id="rId13"/>
    <p:sldId id="28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265" autoAdjust="0"/>
    <p:restoredTop sz="94660"/>
  </p:normalViewPr>
  <p:slideViewPr>
    <p:cSldViewPr>
      <p:cViewPr varScale="1">
        <p:scale>
          <a:sx n="84" d="100"/>
          <a:sy n="84" d="100"/>
        </p:scale>
        <p:origin x="-158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14554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Mövzu </a:t>
            </a:r>
            <a:r>
              <a:rPr lang="ru-RU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№ </a:t>
            </a:r>
            <a:r>
              <a:rPr lang="az-Latn-AZ" sz="42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</a:t>
            </a:r>
            <a:r>
              <a:rPr lang="ru-RU" sz="4200" b="1" i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Xüsusi inzibati -hüquqi rejimlər </a:t>
            </a:r>
            <a:endParaRPr lang="ru-RU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43668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z-Latn-AZ" sz="1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az-Latn-AZ" sz="4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PLAN:</a:t>
            </a:r>
          </a:p>
          <a:p>
            <a:pPr marL="0" indent="0" algn="just"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Xüsusi inzibati-hüquqi re-</a:t>
            </a:r>
            <a:r>
              <a:rPr lang="az-Latn-AZ" sz="4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jimlərin</a:t>
            </a: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anlayışı və növləri.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Hərbi vəziyyət rejimi .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+mj-lt"/>
              <a:buAutoNum type="arabicPeriod"/>
            </a:pPr>
            <a:r>
              <a:rPr lang="az-Latn-AZ" sz="4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Fövqəladə vəziyyət rejimi.</a:t>
            </a:r>
            <a:endParaRPr lang="ru-RU" sz="4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ru-RU" sz="3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sz="48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Sual 3.</a:t>
            </a: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vəziyyət rejimi</a:t>
            </a:r>
            <a:endParaRPr lang="ru-RU" sz="4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Autofit/>
          </a:bodyPr>
          <a:lstStyle/>
          <a:p>
            <a:pPr marL="0" indent="-177800" algn="just">
              <a:spcBef>
                <a:spcPts val="0"/>
              </a:spcBef>
              <a:buNone/>
            </a:pPr>
            <a:r>
              <a:rPr lang="az-Latn-AZ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vəziyyət - </a:t>
            </a:r>
            <a:r>
              <a:rPr lang="az-Latn-AZ" sz="2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ARK və “Fövqəladə vəziyyət haqqında” Qanuna uyğun olaraq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ölkənin ayrı-ayrı yerlərində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vətəndaşların, əcnəbilərin və vətəndaşlığı olmayan şəxslərin</a:t>
            </a:r>
            <a:r>
              <a:rPr lang="az-Latn-AZ" sz="2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konstitusion hüquq və azadlıqlarının, habelə mülkiyyət formasından asılı olmayaraq bütün hüquqi şəxslərin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hüquqlarının və qanuni mənafelərinin məhdudlaşdırılmasına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onla-</a:t>
            </a:r>
            <a:r>
              <a:rPr lang="az-Latn-AZ" sz="29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rın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üzərinə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əlavə vəzifələr qoyulmasına</a:t>
            </a:r>
            <a:r>
              <a:rPr lang="az-Latn-AZ" sz="2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yol verən, eləcə də vəzifəli şəxslərin fəaliyyətini tənzimləyən </a:t>
            </a:r>
            <a:r>
              <a:rPr lang="az-Latn-AZ" sz="2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hüquqi rejimdir.</a:t>
            </a:r>
            <a:endParaRPr lang="ru-RU" sz="29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36000" indent="-177800" algn="just">
              <a:spcBef>
                <a:spcPts val="0"/>
              </a:spcBef>
              <a:buNone/>
            </a:pPr>
            <a:endParaRPr lang="ru-RU" sz="29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vəziyyət rejiminin tətbiq edilməsinin </a:t>
            </a:r>
            <a:r>
              <a:rPr lang="az-Latn-AZ" sz="3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konstitusiya-hüquqi  əsasları</a:t>
            </a:r>
            <a:br>
              <a:rPr lang="az-Latn-AZ" sz="3200" b="1" i="1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b="1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92500" lnSpcReduction="10000"/>
          </a:bodyPr>
          <a:lstStyle/>
          <a:p>
            <a:pPr marL="0" indent="2667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təbii fəlakətlər,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epidemiyalar, epizootiyalar, böyük ekoloji və başqa qəzaların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baş verməsi;</a:t>
            </a:r>
          </a:p>
          <a:p>
            <a:pPr marL="0" indent="2667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 bütövlüyünün pozulmasına, dövlətə qarşı qiyama və ya dövlət çevrilişinə yönəldilən hərəkətlərin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edilməsi;</a:t>
            </a:r>
          </a:p>
          <a:p>
            <a:pPr marL="0" indent="2667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zorakılıqla müşayiət olunan </a:t>
            </a:r>
            <a:r>
              <a:rPr lang="az-Latn-AZ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kütləvi iğtişaşların yaranması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 </a:t>
            </a:r>
          </a:p>
          <a:p>
            <a:pPr marL="0" indent="2667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həyatı və təhlükəsizliyi,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yaxud </a:t>
            </a:r>
            <a:r>
              <a:rPr lang="az-Latn-AZ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təsisatlarının normal fəaliyyəti üçün qorxu törədən digər münaqişələrin</a:t>
            </a: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meydana gəlməsi.</a:t>
            </a:r>
            <a:endParaRPr lang="az-Latn-AZ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45720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228600" algn="l"/>
              </a:tabLst>
            </a:pPr>
            <a:endParaRPr lang="ru-RU" sz="35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3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Fövqəladə vəziyyət</a:t>
            </a:r>
            <a:r>
              <a:rPr lang="az-Latn-AZ" sz="3400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sz="3400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dövründə görülən tədbirlər</a:t>
            </a:r>
            <a:endParaRPr lang="ru-RU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29642" cy="5374950"/>
          </a:xfrm>
        </p:spPr>
        <p:txBody>
          <a:bodyPr>
            <a:noAutofit/>
          </a:bodyPr>
          <a:lstStyle/>
          <a:p>
            <a:pPr marL="182563" indent="-182563" algn="just"/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 icra və yerli özünüidarə orqanlarının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səlahiyyətlərinin tam və ya qismən dayan-</a:t>
            </a:r>
            <a:r>
              <a:rPr lang="az-Latn-AZ" sz="2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dırılması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vətəndaşların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sərbəstliyinə,</a:t>
            </a: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əcnəbilərin və vətəndaşlığı olmayan şəxslərin həmin </a:t>
            </a:r>
            <a:r>
              <a:rPr lang="az-Latn-AZ" sz="2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əraziyə daxil olmalarına və orada </a:t>
            </a:r>
            <a:r>
              <a:rPr lang="az-Latn-AZ" sz="2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yaşamalarına</a:t>
            </a:r>
            <a:r>
              <a:rPr lang="az-Latn-AZ" sz="2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2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məh-dudiyyətlər</a:t>
            </a:r>
            <a:r>
              <a:rPr lang="az-Latn-AZ" sz="2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qoyulması</a:t>
            </a: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gediş-gəlişi nizama salan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rejimin müəyyən edilməsi;</a:t>
            </a:r>
            <a:endParaRPr lang="ru-RU" sz="2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ictimai asayişin, dövlət mühafizəsi altında olan obyektlərin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mühafizəsinin gücləndirilməsi;</a:t>
            </a:r>
            <a:endParaRPr lang="ru-RU" sz="2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2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malların, xidmətlərin və maliyyə vəsaitlərinin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yerdəyişməsinə məhdudiyyətlər qoyulması;</a:t>
            </a:r>
            <a:endParaRPr lang="ru-RU" sz="2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500858"/>
          </a:xfrm>
        </p:spPr>
        <p:txBody>
          <a:bodyPr>
            <a:noAutofit/>
          </a:bodyPr>
          <a:lstStyle/>
          <a:p>
            <a:pPr marL="182563" indent="-182563" algn="just"/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yığıncaqlar, mitinqlər, nümayişlər, küçə yürüşləri və piketlər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eləcə də digər kütləvi tədbirlərin keçirilməsinə </a:t>
            </a:r>
            <a:r>
              <a:rPr lang="az-Latn-AZ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qada-</a:t>
            </a:r>
            <a:r>
              <a:rPr lang="az-Latn-AZ" sz="33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ğan</a:t>
            </a:r>
            <a:r>
              <a:rPr lang="az-Latn-AZ" sz="33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ya məhdudiyyət qoyulması;</a:t>
            </a:r>
            <a:endParaRPr lang="ru-RU" sz="33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nəqliyyat vasitələrinin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hərəkətinin </a:t>
            </a:r>
            <a:r>
              <a:rPr lang="az-Latn-AZ" sz="33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məh-dudlaşdırılması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 onların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yoxlanılması;</a:t>
            </a:r>
            <a:endParaRPr lang="ru-RU" sz="3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 hallarla əlaqədar olaraq </a:t>
            </a:r>
            <a:r>
              <a:rPr lang="az-Latn-AZ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mad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-di və mədəni sərvətlərin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oğurlanması və ya korlanması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təhlükəsi qarşısında </a:t>
            </a:r>
            <a:r>
              <a:rPr lang="az-Latn-AZ" sz="33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təh-lükəsiz</a:t>
            </a:r>
            <a:r>
              <a:rPr lang="az-Latn-AZ" sz="33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rayonlara </a:t>
            </a:r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köçürülməsi;</a:t>
            </a:r>
            <a:endParaRPr lang="ru-RU" sz="3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az-Latn-AZ" sz="33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komendant saatının tətbiqi və s.</a:t>
            </a:r>
            <a:endParaRPr lang="ru-RU" sz="3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28736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/>
          </a:bodyPr>
          <a:lstStyle/>
          <a:p>
            <a:r>
              <a:rPr lang="az-Latn-AZ" sz="3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1. Xüsusi inzibati-hüquqi rejimlərin anlayışı və növləri</a:t>
            </a:r>
            <a:endParaRPr lang="ru-RU" sz="3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  <a:defRPr/>
            </a:pPr>
            <a:endParaRPr lang="az-Latn-AZ" sz="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  <a:defRPr/>
            </a:pP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rejim</a:t>
            </a:r>
            <a:r>
              <a:rPr lang="az-Latn-AZ" sz="49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müxtəlif </a:t>
            </a:r>
            <a:r>
              <a:rPr lang="az-Latn-AZ" sz="49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vasitə və üsulların</a:t>
            </a:r>
            <a:r>
              <a:rPr lang="az-Latn-AZ" sz="49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köməkliyi ilə ictimai müna-sibətlərin </a:t>
            </a:r>
            <a:r>
              <a:rPr lang="az-Latn-AZ" sz="49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tənzimlənmə qaydasıdır.</a:t>
            </a:r>
          </a:p>
          <a:p>
            <a:pPr marL="0" indent="0" algn="just">
              <a:buNone/>
              <a:defRPr/>
            </a:pPr>
            <a:endParaRPr lang="az-Latn-AZ" sz="13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  <a:defRPr/>
            </a:pPr>
            <a:r>
              <a:rPr lang="az-Latn-AZ" sz="51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Hüquqi rejimlərin növləri:</a:t>
            </a:r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266700" algn="just">
              <a:buAutoNum type="arabicPeriod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Ümumi (qanunçuluq, demokratiya və s.);</a:t>
            </a:r>
          </a:p>
          <a:p>
            <a:pPr marL="0" indent="266700" algn="just">
              <a:buAutoNum type="arabicPeriod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Sahəvi (cinayət, inzibati, mülki, əmək hüququ və s.);</a:t>
            </a:r>
          </a:p>
          <a:p>
            <a:pPr marL="0" indent="266700" algn="just">
              <a:buAutoNum type="arabicPeriod"/>
              <a:defRPr/>
            </a:pP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Törəmə (dövlət sərhədinin mühafizəsi, </a:t>
            </a:r>
            <a:r>
              <a:rPr lang="az-Latn-AZ" sz="36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fəaliy-yət</a:t>
            </a:r>
            <a:r>
              <a:rPr lang="az-Latn-AZ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növləri və s.)</a:t>
            </a:r>
            <a:endParaRPr lang="ru-RU" sz="36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inzibati-hüquqi rejim anlayışı</a:t>
            </a: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6548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3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inzibati-hüquqi</a:t>
            </a:r>
            <a:r>
              <a:rPr lang="ru-RU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</a:t>
            </a:r>
            <a:r>
              <a:rPr lang="ru-RU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37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–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lət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idarəetməsinin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müvafiq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sahə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lərində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mənfi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halların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hadisələrin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aradan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qaldırılmasına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yönəlmiş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və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inzibati-hüquq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normalarının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əsa</a:t>
            </a:r>
            <a:r>
              <a:rPr lang="az-Latn-AZ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sında</a:t>
            </a:r>
            <a:r>
              <a:rPr lang="ru-RU" sz="3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icra</a:t>
            </a:r>
            <a:r>
              <a:rPr lang="ru-RU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hakimiyyəti</a:t>
            </a:r>
            <a:r>
              <a:rPr lang="ru-RU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orqanlarının</a:t>
            </a:r>
            <a:r>
              <a:rPr lang="ru-RU" sz="3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qaydada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ru-RU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göstər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r>
              <a:rPr lang="ru-RU" sz="37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</a:t>
            </a:r>
            <a:r>
              <a:rPr lang="az-Latn-AZ" sz="3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sidir.</a:t>
            </a:r>
            <a:endParaRPr lang="ru-RU" sz="3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just">
              <a:buNone/>
            </a:pPr>
            <a:endParaRPr lang="ru-RU" sz="3600" b="1" i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İnzibati-hüquqi</a:t>
            </a:r>
            <a:r>
              <a:rPr lang="ru-RU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rejimlərin növləri</a:t>
            </a:r>
            <a:endParaRPr lang="ru-RU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00660"/>
          </a:xfrm>
        </p:spPr>
        <p:txBody>
          <a:bodyPr>
            <a:normAutofit lnSpcReduction="10000"/>
          </a:bodyPr>
          <a:lstStyle/>
          <a:p>
            <a:pPr marL="182563" indent="-182563">
              <a:buNone/>
            </a:pPr>
            <a:r>
              <a:rPr lang="ru-RU" sz="36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əhəmiyyətli rejimlər:</a:t>
            </a:r>
            <a:endParaRPr lang="ru-RU" sz="36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ru-RU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ölkənin müdafiə rejimi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ölkənin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səfərbərlik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sisteminin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təmin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edilməsi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sərhədinin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mühafizəsi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fövqəladə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gömrük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məxfiçilik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/>
            <a:endParaRPr lang="ru-RU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Autofit/>
          </a:bodyPr>
          <a:lstStyle/>
          <a:p>
            <a:pPr marL="182563" indent="-182563" algn="just">
              <a:buNone/>
            </a:pP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meyarlarına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ümumdövlət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inzibati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ərazi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vahidi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miqyas</a:t>
            </a:r>
            <a:r>
              <a:rPr lang="az-Latn-AZ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lı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ekoloji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fəlakət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zonası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az-Latn-AZ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None/>
              <a:tabLst>
                <a:tab pos="266700" algn="l"/>
              </a:tabLst>
            </a:pP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Tənzimləmə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predmetinə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fəaliyyət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növünün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ayrı-ayrı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obyektlərin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tabLst>
                <a:tab pos="266700" algn="l"/>
              </a:tabLst>
            </a:pP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müxtəlif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sənədlərin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Zamanda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təsirinə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görə</a:t>
            </a:r>
            <a:r>
              <a:rPr lang="en-US" sz="28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:</a:t>
            </a:r>
            <a:endParaRPr lang="ru-RU" sz="28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daimi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müvəqqəti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vəziyyətlə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olaraq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);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/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ekstremal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şərait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ilə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əlaqədar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tətbiq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edilən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rejimlər</a:t>
            </a:r>
            <a:r>
              <a:rPr lang="en-US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182563" indent="-182563" algn="just">
              <a:buNone/>
            </a:pPr>
            <a:endParaRPr lang="ru-RU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Autofit/>
          </a:bodyPr>
          <a:lstStyle/>
          <a:p>
            <a: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Sual 2. Hərbi vəziyyət rejimi </a:t>
            </a:r>
            <a:br>
              <a:rPr lang="az-Latn-AZ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sz="4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42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64347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 vəziyyət rejimi – 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təcavüz və ya belə təcavüzün bilavasitə təhdidi nəticəsində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səlahiyyətli subyektin qərarı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əsasında </a:t>
            </a:r>
            <a:r>
              <a:rPr lang="az-Latn-AZ" sz="4000" b="1" i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</a:t>
            </a:r>
            <a:r>
              <a:rPr lang="az-Latn-AZ" sz="40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-lətin bütün ərazisində və ya ayrı-ayrı yerlərində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tətbiq edilən 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xüsusi inzibati hüquqi rejimdir. </a:t>
            </a:r>
            <a:endParaRPr lang="ru-RU" sz="4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solidFill>
            <a:schemeClr val="bg2">
              <a:lumMod val="10000"/>
            </a:schemeClr>
          </a:solidFill>
        </p:spPr>
        <p:txBody>
          <a:bodyPr>
            <a:noAutofit/>
          </a:bodyPr>
          <a:lstStyle/>
          <a:p>
            <a: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az-Latn-AZ" sz="3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 vəziyyət rejiminin tətbiq edilməsinin konstitusiya-hüquqi  əsasları</a:t>
            </a:r>
            <a: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az-Latn-AZ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az-Latn-AZ" sz="36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Hərbi vəziyyət rejiminin tətbiq edilməsinin </a:t>
            </a:r>
            <a:r>
              <a:rPr lang="az-Latn-AZ" sz="36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konstitusiya-hüquqi  əsaslarına aiddir:</a:t>
            </a:r>
          </a:p>
          <a:p>
            <a:pPr marL="0" indent="266700" algn="just"/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 ərazisinin müəyyən hissəsinin faktik işğal olunması;</a:t>
            </a:r>
          </a:p>
          <a:p>
            <a:pPr marL="0" indent="266700" algn="just"/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xarici dövlət və ya dövlətlərin AR-a </a:t>
            </a:r>
            <a:r>
              <a:rPr lang="az-Latn-AZ" sz="34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mü-haribə</a:t>
            </a:r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elan etməsi; </a:t>
            </a:r>
          </a:p>
          <a:p>
            <a:pPr marL="0" indent="266700" algn="just"/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AR-a qarşı real silahlı hücum təhlükəsinin yaranması;</a:t>
            </a:r>
          </a:p>
          <a:p>
            <a:pPr marL="0" indent="266700" algn="just"/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AR-ın ərazisinin blokadaya alınması;</a:t>
            </a:r>
          </a:p>
          <a:p>
            <a:pPr marL="0" indent="266700" algn="just"/>
            <a:r>
              <a:rPr lang="az-Latn-AZ" sz="3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AR-a qarşı blokada üçün real təhlükə olduqda.</a:t>
            </a:r>
            <a:endParaRPr lang="ru-RU" sz="34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71612"/>
          </a:xfrm>
          <a:solidFill>
            <a:schemeClr val="tx1">
              <a:lumMod val="95000"/>
              <a:lumOff val="5000"/>
            </a:schemeClr>
          </a:solidFill>
        </p:spPr>
        <p:txBody>
          <a:bodyPr>
            <a:normAutofit fontScale="90000"/>
          </a:bodyPr>
          <a:lstStyle/>
          <a:p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Hərbi vəziyyət</a:t>
            </a:r>
            <a:r>
              <a:rPr lang="az-Latn-AZ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dövründə görülən</a:t>
            </a:r>
            <a:b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az-Latn-AZ" b="1" i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tədbirlər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/>
          </a:bodyPr>
          <a:lstStyle/>
          <a:p>
            <a:pPr marL="88900" indent="-88900" algn="just"/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hərəkət sərbəstliyinin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məhdudlaşdırılması;</a:t>
            </a:r>
            <a:endParaRPr lang="ru-RU" sz="2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8900" indent="-88900" algn="just"/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kütləvi informasiya azadlığının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məhdudlaş-dırılması;</a:t>
            </a:r>
            <a:endParaRPr lang="ru-RU" sz="27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8900" indent="-88900" algn="just"/>
            <a:r>
              <a:rPr lang="az-Latn-AZ" sz="27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əmək hüquqlarının məhdudlaşdırılması;</a:t>
            </a:r>
            <a:endParaRPr lang="ru-RU" sz="2700" b="1" i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8900" indent="-88900" algn="just"/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mülkiyyət toxunulmazlığı hüququnun məh-dudlaşdırılması;</a:t>
            </a:r>
          </a:p>
          <a:p>
            <a:pPr marL="88900" lvl="0" indent="-88900" algn="just"/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ərzaq və sənaye məhsullarının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norma ilə buraxılması,</a:t>
            </a: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yaxud ticarətin xüsusi </a:t>
            </a: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qaydalarının </a:t>
            </a: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müəyyən edilməsi;</a:t>
            </a:r>
            <a:endParaRPr lang="ru-RU" sz="27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8900" lvl="0" indent="-88900" algn="just"/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əhalinin mülki müdafiə hazırlığı ilə əlaqədar </a:t>
            </a:r>
            <a:r>
              <a:rPr lang="az-Latn-AZ" sz="27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məcburi tədbirlərin</a:t>
            </a:r>
            <a:r>
              <a:rPr lang="az-Latn-AZ" sz="27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həyata keçirilməsi;</a:t>
            </a:r>
            <a:endParaRPr lang="ru-RU" sz="2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ru-RU" sz="27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072230"/>
          </a:xfrm>
        </p:spPr>
        <p:txBody>
          <a:bodyPr>
            <a:normAutofit fontScale="85000" lnSpcReduction="10000"/>
          </a:bodyPr>
          <a:lstStyle/>
          <a:p>
            <a:pPr marL="88900" lvl="0" indent="-88900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təhsil müəssisələrində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yeni iş </a:t>
            </a:r>
            <a:r>
              <a:rPr lang="az-Latn-AZ" sz="4000" b="1" i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reji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-minin müəyyən edilməsi,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yaxud da-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yandırılması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;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8900" lvl="0" indent="-88900" algn="just"/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dövlət orqanları, siyasi partiyalar və s. məxsus bina və otaqların, nəqliyyat vasitələrinin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yoxlanılması,</a:t>
            </a:r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təhlükə-</a:t>
            </a:r>
            <a:r>
              <a:rPr lang="az-Latn-AZ" sz="4000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sizlik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baxımından zərərli hesab edilən </a:t>
            </a:r>
            <a:r>
              <a:rPr lang="az-Latn-AZ" sz="40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əşyaların müvəqqəti alınması;</a:t>
            </a:r>
            <a:endParaRPr lang="ru-RU" sz="4000" b="1" i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8900" lvl="0" indent="-88900" algn="just"/>
            <a:r>
              <a:rPr lang="az-Latn-AZ" sz="4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yığıncaqlar, mitinqlər, küçə yürüşləri və digər kütləvi tədbirlərin</a:t>
            </a:r>
            <a:r>
              <a:rPr lang="az-Latn-AZ" sz="4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keçiril-məsinin qadağan edilməsi və s.</a:t>
            </a:r>
            <a:endParaRPr lang="ru-RU" sz="40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</TotalTime>
  <Words>631</Words>
  <Application>Microsoft Office PowerPoint</Application>
  <PresentationFormat>Экран (4:3)</PresentationFormat>
  <Paragraphs>73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Mövzu № 10. Xüsusi inzibati -hüquqi rejimlər </vt:lpstr>
      <vt:lpstr>Sual 1. Xüsusi inzibati-hüquqi rejimlərin anlayışı və növləri</vt:lpstr>
      <vt:lpstr>  Xüsusi inzibati-hüquqi rejim anlayışı  </vt:lpstr>
      <vt:lpstr>İnzibati-hüquqi rejimlərin növləri</vt:lpstr>
      <vt:lpstr>Слайд 5</vt:lpstr>
      <vt:lpstr>  Sual 2. Hərbi vəziyyət rejimi   </vt:lpstr>
      <vt:lpstr> Hərbi vəziyyət rejiminin tətbiq edilməsinin konstitusiya-hüquqi  əsasları </vt:lpstr>
      <vt:lpstr>Hərbi vəziyyət dövründə görülən  tədbirlər</vt:lpstr>
      <vt:lpstr>Слайд 9</vt:lpstr>
      <vt:lpstr>Sual 3.Fövqəladə vəziyyət rejimi</vt:lpstr>
      <vt:lpstr> Fövqəladə vəziyyət rejiminin tətbiq edilməsinin konstitusiya-hüquqi  əsasları </vt:lpstr>
      <vt:lpstr>Fövqəladə vəziyyət dövründə görülən tədbirlər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Mövzu № 7. İcra hakimiyyətinin realizəsinin inzibati-hüquqi formaları</dc:title>
  <dc:creator>user</dc:creator>
  <cp:lastModifiedBy>Пользователь</cp:lastModifiedBy>
  <cp:revision>99</cp:revision>
  <dcterms:created xsi:type="dcterms:W3CDTF">2015-10-06T05:45:23Z</dcterms:created>
  <dcterms:modified xsi:type="dcterms:W3CDTF">2020-10-29T13:25:18Z</dcterms:modified>
</cp:coreProperties>
</file>