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97" r:id="rId4"/>
    <p:sldId id="322" r:id="rId5"/>
    <p:sldId id="292" r:id="rId6"/>
    <p:sldId id="299" r:id="rId7"/>
    <p:sldId id="300" r:id="rId8"/>
    <p:sldId id="324" r:id="rId9"/>
    <p:sldId id="323" r:id="rId10"/>
    <p:sldId id="316" r:id="rId11"/>
    <p:sldId id="321" r:id="rId12"/>
    <p:sldId id="317" r:id="rId13"/>
    <p:sldId id="31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9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065C-BE2D-4B28-8F16-21EAAEBCBB81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3E9A-843A-4DE0-BB5A-2E2E1F417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969F-C12F-4BFF-8395-B7367F8BA4A1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F7592-0CA2-4B59-B3A5-43950A4F4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C1F1-F22E-45F2-8E1B-3F68F0918586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045B-526E-43C8-91B6-EC730130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460C-6943-42B3-82C4-F376AF588021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2A99-506B-4FAC-9BA7-6E73B766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A7F7-FC39-49E8-88CF-A4B622AC42A6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C14E-A630-4E11-BABC-1CB81FC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A9B5D-7DE5-4A73-9CDD-FAB139AA69BA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5FE3-224F-4296-BA55-BC9853E86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23869-7D80-4073-B199-C8878DB323AC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2832-4EB6-4AAA-B333-0C2592651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7CAC-8F34-4C97-8124-B767DEADD213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B623-5E81-4E39-8BD1-44D0672C4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77F7-C7DE-4FA0-A1EC-DD016F0AE735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C6B9-6A54-4DAA-8A7D-32BD965C2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755A-9DC1-403E-9387-265C37DCA474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9C8F-136F-4C2B-B44C-DE80A3198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A324-6661-4651-B83E-38590B834705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485E-F25E-4FB8-B2B8-425015A18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EB079-4351-4108-8625-F60E7BC3B289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9E4E16-54C7-47A2-AD1E-8B5CA30CD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№ 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r>
              <a:rPr lang="en-US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/1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</a:t>
            </a:r>
            <a:r>
              <a:rPr lang="az-Latn-AZ" sz="4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4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464496"/>
          </a:xfrm>
        </p:spPr>
        <p:txBody>
          <a:bodyPr/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445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</a:t>
            </a: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sahəsində dövlət 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darəet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-məsinin anlayışı, əsas məqsədi </a:t>
            </a: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təşkilati - hüquqi 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formaları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445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İşlər Nazirliyi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(DİN) 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</a:t>
            </a: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idarəetməsini bilavasitə 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 mərkəzi icra hakimiyyəti orqanı </a:t>
            </a:r>
            <a:r>
              <a:rPr lang="az-Latn-AZ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kimi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1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Daxili işlər nazirinin səlahiyyətləri</a:t>
            </a:r>
            <a: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pPr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təkbaşçılıq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prinsipi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əsasında daxili işlər orqanlarının və daxili qoşunların fəaliyyətinə rəhbərlik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edilməsi;</a:t>
            </a:r>
          </a:p>
          <a:p>
            <a:pPr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müavinləri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arasında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bölgüsünün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aparılması;</a:t>
            </a:r>
          </a:p>
          <a:p>
            <a:pPr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müavinlərinin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dərəcəsinin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 və s.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5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05.10.19_1-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4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pPr algn="just"/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Nazirliyin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aparatının struktur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böl-mələrinin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və tabeliyində olan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qurum-ların </a:t>
            </a:r>
            <a:r>
              <a:rPr lang="az-Latn-AZ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əsasnamələrini təsdiq edir,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tabe-</a:t>
            </a:r>
            <a:r>
              <a:rPr lang="az-Latn-AZ" b="1" i="1" dirty="0" err="1" smtClean="0">
                <a:latin typeface="Arial" pitchFamily="34" charset="0"/>
                <a:cs typeface="Arial" pitchFamily="34" charset="0"/>
              </a:rPr>
              <a:t>liyində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olan hüquqi şəxslərin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nizam-namələrini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isə təsdiq edilməsi üçün müəyyən olunmuş qaydada təqdim edir;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Nazirlik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sisteminə daxil olan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xidmət-</a:t>
            </a:r>
            <a:r>
              <a:rPr lang="az-Latn-AZ" b="1" i="1" dirty="0" err="1" smtClean="0">
                <a:latin typeface="Arial" pitchFamily="34" charset="0"/>
                <a:cs typeface="Arial" pitchFamily="34" charset="0"/>
              </a:rPr>
              <a:t>lərin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, o cümlədən </a:t>
            </a:r>
            <a:r>
              <a:rPr lang="az-Latn-AZ" b="1" i="1" u="sng" dirty="0">
                <a:latin typeface="Arial" pitchFamily="34" charset="0"/>
                <a:cs typeface="Arial" pitchFamily="34" charset="0"/>
              </a:rPr>
              <a:t>baş idarələrin, şəhər, rayon polis orqanlarının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yaradılması və ləğv edilməsinə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 dair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AR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Prezidentinə təkliflər verir;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46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algn="just"/>
            <a:r>
              <a:rPr lang="az-Latn-AZ" sz="2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 </a:t>
            </a:r>
            <a:r>
              <a:rPr lang="az-Latn-AZ" sz="28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hərbi və ali heyət</a:t>
            </a:r>
            <a:r>
              <a:rPr lang="az-Latn-AZ" sz="2800" b="1" dirty="0">
                <a:latin typeface="Arial" pitchFamily="34" charset="0"/>
                <a:cs typeface="Arial" pitchFamily="34" charset="0"/>
              </a:rPr>
              <a:t> rütbələrinin verilməsi barədə </a:t>
            </a:r>
            <a:r>
              <a:rPr lang="az-Latn-AZ" sz="2800" b="1" dirty="0" smtClean="0">
                <a:latin typeface="Arial" pitchFamily="34" charset="0"/>
                <a:cs typeface="Arial" pitchFamily="34" charset="0"/>
              </a:rPr>
              <a:t>AR Prezidenti </a:t>
            </a:r>
            <a:r>
              <a:rPr lang="az-Latn-AZ" sz="2800" b="1" dirty="0">
                <a:latin typeface="Arial" pitchFamily="34" charset="0"/>
                <a:cs typeface="Arial" pitchFamily="34" charset="0"/>
              </a:rPr>
              <a:t>qarşısında vəsatət qaldırır, </a:t>
            </a:r>
            <a:r>
              <a:rPr lang="az-Latn-AZ" sz="2800" b="1" dirty="0" smtClean="0">
                <a:latin typeface="Arial" pitchFamily="34" charset="0"/>
                <a:cs typeface="Arial" pitchFamily="34" charset="0"/>
              </a:rPr>
              <a:t>onunla razılaşdırmaqla </a:t>
            </a:r>
            <a:r>
              <a:rPr lang="az-Latn-AZ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Nazirliyin baş idarə və idarələrinin, ərazi və ixtisaslaşmış polis idarə və </a:t>
            </a:r>
            <a:r>
              <a:rPr lang="az-Latn-A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şöbələrinin, rəislərini</a:t>
            </a:r>
            <a:r>
              <a:rPr lang="az-Latn-AZ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dirty="0">
                <a:latin typeface="Arial" pitchFamily="34" charset="0"/>
                <a:cs typeface="Arial" pitchFamily="34" charset="0"/>
              </a:rPr>
              <a:t>vəzifəyə təyin və vəzifədən azad edir;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2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Polis </a:t>
            </a:r>
            <a:r>
              <a:rPr lang="az-Latn-AZ" sz="28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Akademiyası rəisinin vəzifəyə təyin və vəzifədən azad edilməsi barədə</a:t>
            </a:r>
            <a:r>
              <a:rPr lang="az-Latn-AZ" sz="2800" b="1" i="1" dirty="0">
                <a:latin typeface="Arial" pitchFamily="34" charset="0"/>
                <a:cs typeface="Arial" pitchFamily="34" charset="0"/>
              </a:rPr>
              <a:t> Azərbaycan Respublikasının Prezidentinə təqdimat verir, </a:t>
            </a:r>
            <a:r>
              <a:rPr lang="az-Latn-AZ" sz="28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Polis Akademiyası rəisinin müavinlərini vəzifəyə təyin və vəzifədən azad edir</a:t>
            </a:r>
            <a:r>
              <a:rPr lang="az-Latn-AZ" sz="2800" b="1" i="1" dirty="0">
                <a:latin typeface="Arial" pitchFamily="34" charset="0"/>
                <a:cs typeface="Arial" pitchFamily="34" charset="0"/>
              </a:rPr>
              <a:t>;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2800" b="1" i="1" dirty="0" smtClean="0">
                <a:latin typeface="Arial" pitchFamily="34" charset="0"/>
                <a:cs typeface="Arial" pitchFamily="34" charset="0"/>
              </a:rPr>
              <a:t>Polis </a:t>
            </a:r>
            <a:r>
              <a:rPr lang="az-Latn-AZ" sz="2800" b="1" i="1" dirty="0">
                <a:latin typeface="Arial" pitchFamily="34" charset="0"/>
                <a:cs typeface="Arial" pitchFamily="34" charset="0"/>
              </a:rPr>
              <a:t>Akademiyası rəisinin təqdimatı ilə </a:t>
            </a:r>
            <a:r>
              <a:rPr lang="az-Latn-AZ" sz="2800" b="1" i="1" dirty="0" err="1" smtClean="0">
                <a:latin typeface="Arial" pitchFamily="34" charset="0"/>
                <a:cs typeface="Arial" pitchFamily="34" charset="0"/>
              </a:rPr>
              <a:t>Aka-demiyanın</a:t>
            </a:r>
            <a:r>
              <a:rPr lang="az-Latn-AZ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Elmi Şurasının tərkibini</a:t>
            </a:r>
            <a:r>
              <a:rPr lang="az-Latn-AZ" sz="2800" b="1" i="1" dirty="0">
                <a:latin typeface="Arial" pitchFamily="34" charset="0"/>
                <a:cs typeface="Arial" pitchFamily="34" charset="0"/>
              </a:rPr>
              <a:t> təsdiq </a:t>
            </a:r>
            <a:r>
              <a:rPr lang="az-Latn-AZ" sz="2800" b="1" i="1" dirty="0" smtClean="0">
                <a:latin typeface="Arial" pitchFamily="34" charset="0"/>
                <a:cs typeface="Arial" pitchFamily="34" charset="0"/>
              </a:rPr>
              <a:t>edir və s.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59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 indent="4445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Sual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1.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Daxili </a:t>
            </a:r>
            <a:r>
              <a:rPr lang="az-Latn-A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işlər sahəsində dövlət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darəetməsinin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anlayışı, əsas məqsədi </a:t>
            </a:r>
            <a:r>
              <a:rPr lang="az-Latn-A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və təşkilati - hüquqi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formaları</a:t>
            </a:r>
            <a:r>
              <a:rPr lang="ru-RU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dövlət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idarə-etməsi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qaydanın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qorunması 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təhlükəsizliyin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 və vətəndaş hüquq və 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azadlıqla-</a:t>
            </a:r>
            <a:r>
              <a:rPr lang="az-Latn-AZ" sz="3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rının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mühafizəsi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onların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 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di-gər hüquqazidd qəsdlərdən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qorunması, həmçinin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 hərəkəti təhlükəsizliyinin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 üzrə 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en-U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ncamverici</a:t>
            </a:r>
            <a:r>
              <a:rPr lang="az-Latn-AZ" sz="33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fəaliyyətidir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3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6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Daxili işlər sahəsində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dövlət idarəetməsinin əsas məqsədi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idarə-etməsinin </a:t>
            </a: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məqsədi - </a:t>
            </a:r>
            <a:r>
              <a:rPr lang="az-Latn-AZ" sz="3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ölkədə </a:t>
            </a:r>
            <a:r>
              <a:rPr lang="az-Latn-AZ" sz="3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</a:t>
            </a:r>
            <a:r>
              <a:rPr lang="az-Latn-AZ" sz="3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</a:t>
            </a:r>
            <a:r>
              <a:rPr lang="az-Latn-AZ" sz="3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az-Latn-AZ" sz="3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</a:t>
            </a:r>
            <a:r>
              <a:rPr lang="az-Latn-AZ" sz="3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edilməsi, </a:t>
            </a:r>
            <a:r>
              <a:rPr lang="az-Latn-AZ" sz="3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idarə, müəssisə və təşkilatların</a:t>
            </a:r>
            <a:r>
              <a:rPr lang="az-Latn-AZ" sz="3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hüquq, azadlıq və qanuni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məna-</a:t>
            </a:r>
            <a:r>
              <a:rPr lang="az-Latn-AZ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felərinin</a:t>
            </a:r>
            <a:r>
              <a:rPr lang="az-Latn-AZ" sz="3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mühafizə edilməsidir.</a:t>
            </a:r>
            <a:endParaRPr lang="ru-RU" sz="3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9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rezident ve V.Eyvazov\Prezident ve V.Eyvazov —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29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142875"/>
            <a:ext cx="6858000" cy="100012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D9596-AAFB-45AF-85A0-45856954D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214313" y="285750"/>
            <a:ext cx="8643937" cy="1785938"/>
          </a:xfrm>
          <a:prstGeom prst="flowChartPredefined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dövlət idarəetməsinin təşkilati - hüquqi formaları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214313" y="2321719"/>
            <a:ext cx="2917527" cy="2143125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fəaliyyət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2339752" y="3643313"/>
            <a:ext cx="3168352" cy="2357438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əməliyyat- axtarış </a:t>
            </a: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5508104" y="2996952"/>
            <a:ext cx="3350146" cy="257175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cinayət-prosessual </a:t>
            </a:r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DİN - daxili işlər sahəsində dövlət idarəetməsini bilavasitə həyata keçirən mərkəzi icra hakimiyyəti orqanı kimi</a:t>
            </a:r>
            <a:r>
              <a:rPr lang="ru-RU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76464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İşlər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</a:t>
            </a:r>
            <a:r>
              <a:rPr lang="az-Latn-AZ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danın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təhlükəsizliyin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cinayətlərin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</a:t>
            </a:r>
            <a:r>
              <a:rPr lang="az-Latn-AZ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açılması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vericiliklə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hiyyətləri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</a:t>
            </a:r>
            <a:r>
              <a:rPr lang="ru-RU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orqanıdır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1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az-Latn-AZ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DAXİLİ </a:t>
            </a:r>
            <a:r>
              <a:rPr lang="az-Latn-AZ" sz="3600" b="1" i="1" cap="all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İŞLƏR NAZİRLİYİNİN FUNKSİYALARI</a:t>
            </a:r>
            <a:br>
              <a:rPr lang="az-Latn-AZ" sz="3600" b="1" i="1" cap="all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DİN-in funksiyalarına aiddir:</a:t>
            </a:r>
            <a:endParaRPr lang="az-Latn-AZ" sz="4000" b="1" i="1" cap="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qaydanın və ictimai təhlükəsizliyin təmin olunması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cinayətlərin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digər hüquqpozmaların </a:t>
            </a: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alınması, cinayətlərin açılması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və istintaqın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 təhlükəsizliyinin təmin </a:t>
            </a: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edil-məsi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qoşunların fəaliyyətinin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təşkili.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axili İşlər naziri-BBPİ-2019 yekun icl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80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lient-7\Рабочий стол\Cenab nazir və DYP YPX teze fo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9694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02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394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Mövzu № 11/1. Daxili işlər sahəsində dövlət idarəetməsi</vt:lpstr>
      <vt:lpstr> Sual 1. Daxili işlər sahəsində dövlət idarəetməsinin anlayışı, əsas məqsədi və təşkilati - hüquqi formaları </vt:lpstr>
      <vt:lpstr>Daxili işlər sahəsində dövlət idarəetməsinin əsas məqsədi</vt:lpstr>
      <vt:lpstr>Слайд 4</vt:lpstr>
      <vt:lpstr>  </vt:lpstr>
      <vt:lpstr> Sual 2. DİN - daxili işlər sahəsində dövlət idarəetməsini bilavasitə həyata keçirən mərkəzi icra hakimiyyəti orqanı kimi </vt:lpstr>
      <vt:lpstr> DAXİLİ İŞLƏR NAZİRLİYİNİN FUNKSİYALARI </vt:lpstr>
      <vt:lpstr>Слайд 8</vt:lpstr>
      <vt:lpstr>Слайд 9</vt:lpstr>
      <vt:lpstr> Daxili işlər nazirinin səlahiyyətləri 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202</cp:revision>
  <dcterms:created xsi:type="dcterms:W3CDTF">2011-11-09T20:39:08Z</dcterms:created>
  <dcterms:modified xsi:type="dcterms:W3CDTF">2020-11-04T13:46:11Z</dcterms:modified>
</cp:coreProperties>
</file>