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7" r:id="rId3"/>
    <p:sldId id="280" r:id="rId4"/>
    <p:sldId id="293" r:id="rId5"/>
    <p:sldId id="283" r:id="rId6"/>
    <p:sldId id="284" r:id="rId7"/>
    <p:sldId id="285" r:id="rId8"/>
    <p:sldId id="267" r:id="rId9"/>
    <p:sldId id="294" r:id="rId10"/>
    <p:sldId id="268" r:id="rId11"/>
    <p:sldId id="269" r:id="rId12"/>
    <p:sldId id="265" r:id="rId13"/>
    <p:sldId id="287" r:id="rId14"/>
    <p:sldId id="289" r:id="rId15"/>
    <p:sldId id="291" r:id="rId16"/>
    <p:sldId id="288" r:id="rId17"/>
    <p:sldId id="264" r:id="rId18"/>
    <p:sldId id="270" r:id="rId19"/>
  </p:sldIdLst>
  <p:sldSz cx="9144000" cy="6858000" type="screen4x3"/>
  <p:notesSz cx="6858000" cy="9144000"/>
  <p:defaultTextStyle>
    <a:defPPr>
      <a:defRPr lang="az-Latn-A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74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az-Latn-A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z-Latn-A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z-Latn-A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az-Latn-A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az-Latn-A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8E2A-AF5C-46D6-9331-746482D07DB3}" type="datetimeFigureOut">
              <a:rPr lang="az-Latn-AZ" smtClean="0"/>
              <a:pPr/>
              <a:t>12.11.2020</a:t>
            </a:fld>
            <a:endParaRPr lang="az-Latn-A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z-Latn-A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D09C-0D52-481A-B0B7-A0B7CE3DEF1E}" type="slidenum">
              <a:rPr lang="az-Latn-AZ" smtClean="0"/>
              <a:pPr/>
              <a:t>‹#›</a:t>
            </a:fld>
            <a:endParaRPr lang="az-Latn-A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z-Latn-A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az-Latn-AZ" sz="4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12. 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sahəsində dövlət idarəetməsi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4290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az-Latn-AZ" sz="4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 L A N:</a:t>
            </a:r>
            <a:endParaRPr lang="ru-RU" sz="43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lvl="0" indent="-360363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sahəsində dövlət idarə-etməsinin anlayışı və təşkilati - hüquqi formaları. 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lvl="0" indent="-360363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Nazirliyi - ədliyyə sahəsində dövlət idarəetməsini bilavasitə həyata keçirən mərkəzi icra hakimiyyəti orqanı kimi. 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lvl="0" indent="-360363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orqanlarında dövlət qullu-</a:t>
            </a:r>
            <a:r>
              <a:rPr lang="az-Latn-AZ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ğunun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anlayışı, hüquqi əsasları və şərtləri.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XP\Рабочий стол\19092009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XP\Рабочий стол\28122009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5"/>
            <a:ext cx="8429684" cy="5929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UserXP\Рабочий стол\28122009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64399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sz="4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Ədliyyə </a:t>
            </a:r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Nazirliyi </a:t>
            </a: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Kollegiyasının strukturu </a:t>
            </a:r>
            <a:endParaRPr lang="ru-RU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177800" indent="-177800" algn="just">
              <a:buNone/>
            </a:pPr>
            <a:r>
              <a:rPr lang="az-Latn-AZ" sz="5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Kollegiyanın sədri:</a:t>
            </a:r>
            <a:endParaRPr lang="ru-RU" sz="51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buNone/>
            </a:pPr>
            <a:r>
              <a:rPr lang="az-Latn-AZ" sz="4400" b="1" i="1" dirty="0" smtClean="0">
                <a:latin typeface="Arial" pitchFamily="34" charset="0"/>
                <a:cs typeface="Arial" pitchFamily="34" charset="0"/>
              </a:rPr>
              <a:t>Azərbaycan Respublikasının ədliyyə naziri</a:t>
            </a:r>
            <a:endParaRPr lang="ru-RU" sz="4400" b="1" i="1" dirty="0" smtClean="0"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buNone/>
            </a:pPr>
            <a:r>
              <a:rPr lang="az-Latn-AZ" sz="51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Kollegiyanın üzvləri:</a:t>
            </a:r>
            <a:endParaRPr lang="ru-RU" sz="51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4400" b="1" i="1" dirty="0" smtClean="0">
                <a:latin typeface="Arial" pitchFamily="34" charset="0"/>
                <a:cs typeface="Arial" pitchFamily="34" charset="0"/>
              </a:rPr>
              <a:t>Azərbaycan Respublikası ədliyyə nazirinin müavinləri;</a:t>
            </a:r>
            <a:endParaRPr lang="ru-RU" sz="4400" b="1" i="1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4400" b="1" i="1" dirty="0" smtClean="0">
                <a:latin typeface="Arial" pitchFamily="34" charset="0"/>
                <a:cs typeface="Arial" pitchFamily="34" charset="0"/>
              </a:rPr>
              <a:t>Azərbaycan Respublikası ədliyyə nazirinin müavini - Penitensiar xidmətin rəisi;</a:t>
            </a:r>
            <a:endParaRPr lang="ru-RU" sz="4400" b="1" i="1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4400" b="1" i="1" dirty="0" smtClean="0">
                <a:latin typeface="Arial" pitchFamily="34" charset="0"/>
                <a:cs typeface="Arial" pitchFamily="34" charset="0"/>
              </a:rPr>
              <a:t>Naxçıvan Muxtar Respublikasının ədliyyə naziri;</a:t>
            </a:r>
            <a:endParaRPr lang="ru-RU" sz="4400" b="1" i="1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4400" b="1" i="1" dirty="0" smtClean="0">
                <a:latin typeface="Arial" pitchFamily="34" charset="0"/>
                <a:cs typeface="Arial" pitchFamily="34" charset="0"/>
              </a:rPr>
              <a:t>Ədliyyə Nazirliyinin Təşkilat - nəzarət baş idarəsinin rəisi;</a:t>
            </a:r>
            <a:endParaRPr lang="ru-RU" sz="4400" b="1" i="1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4400" b="1" i="1" dirty="0" smtClean="0">
                <a:latin typeface="Arial" pitchFamily="34" charset="0"/>
                <a:cs typeface="Arial" pitchFamily="34" charset="0"/>
              </a:rPr>
              <a:t>Ədliyyə Nazirliyinin Qanunvericilik baş idarəsinin rəisi;</a:t>
            </a:r>
            <a:endParaRPr lang="ru-RU" sz="4400" b="1" i="1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4400" b="1" i="1" dirty="0" smtClean="0">
                <a:latin typeface="Arial" pitchFamily="34" charset="0"/>
                <a:cs typeface="Arial" pitchFamily="34" charset="0"/>
              </a:rPr>
              <a:t>Ədliyyə Nazirliyinin Qeydiyyat və notariat baş idarəsinin rəisi;</a:t>
            </a:r>
            <a:endParaRPr lang="ru-RU" sz="4400" b="1" i="1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4400" b="1" i="1" dirty="0" smtClean="0">
                <a:latin typeface="Arial" pitchFamily="34" charset="0"/>
                <a:cs typeface="Arial" pitchFamily="34" charset="0"/>
              </a:rPr>
              <a:t>Ədliyyə Nazirliyinin İcra baş idarəsinin rəisi;</a:t>
            </a:r>
            <a:endParaRPr lang="ru-RU" sz="4400" b="1" i="1" dirty="0" smtClean="0">
              <a:latin typeface="Arial" pitchFamily="34" charset="0"/>
              <a:cs typeface="Arial" pitchFamily="34" charset="0"/>
            </a:endParaRPr>
          </a:p>
          <a:p>
            <a:pPr marL="177800" lvl="0" indent="-177800" algn="just"/>
            <a:r>
              <a:rPr lang="az-Latn-AZ" sz="4400" b="1" i="1" dirty="0" smtClean="0">
                <a:latin typeface="Arial" pitchFamily="34" charset="0"/>
                <a:cs typeface="Arial" pitchFamily="34" charset="0"/>
              </a:rPr>
              <a:t>Ədliyyə Akademiyasının rəhbəri.</a:t>
            </a:r>
            <a:endParaRPr lang="ru-RU" sz="4400" b="1" i="1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27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-X\Desktop\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14357"/>
            <a:ext cx="8501122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043890" cy="1285860"/>
          </a:xfrm>
          <a:solidFill>
            <a:schemeClr val="tx1"/>
          </a:solidFill>
        </p:spPr>
        <p:txBody>
          <a:bodyPr/>
          <a:lstStyle/>
          <a:p>
            <a:r>
              <a:rPr lang="en-US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Kollegiyaya</a:t>
            </a:r>
            <a:r>
              <a:rPr lang="en-US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</a:t>
            </a: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ə</a:t>
            </a:r>
            <a:r>
              <a:rPr lang="en-US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ə</a:t>
            </a:r>
            <a:r>
              <a:rPr lang="en-US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 </a:t>
            </a:r>
            <a:r>
              <a:rPr lang="en-US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edil</a:t>
            </a: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ə</a:t>
            </a:r>
            <a:r>
              <a:rPr lang="en-US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nl</a:t>
            </a: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ə</a:t>
            </a:r>
            <a:r>
              <a:rPr lang="en-US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RN-X\Desktop\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8072494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7220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Kollegiya iclasında baxılan </a:t>
            </a: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məsələlər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/>
          </a:bodyPr>
          <a:lstStyle/>
          <a:p>
            <a:pPr algn="just"/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</a:t>
            </a:r>
            <a:r>
              <a:rPr lang="az-Latn-AZ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orqanlarının </a:t>
            </a:r>
            <a:r>
              <a:rPr lang="az-Latn-AZ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-tinin </a:t>
            </a:r>
            <a:r>
              <a:rPr lang="az-Latn-AZ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istiqamətləri;</a:t>
            </a:r>
          </a:p>
          <a:p>
            <a:pPr algn="just"/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intizamının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vəziyyəti;</a:t>
            </a:r>
          </a:p>
          <a:p>
            <a:pPr algn="just"/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kadr məsələləri;</a:t>
            </a:r>
          </a:p>
          <a:p>
            <a:pPr algn="just"/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normativ </a:t>
            </a:r>
            <a:r>
              <a:rPr lang="az-Latn-AZ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aktların layihələri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s. </a:t>
            </a:r>
            <a:endParaRPr lang="ru-RU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07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072494" cy="192880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Ədliyyə orqanlarında dövlət qulluğunun anlayışı, hüquqi əsasları və şərtləri</a:t>
            </a:r>
            <a:r>
              <a:rPr lang="ru-RU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az-Latn-AZ" sz="35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001056" cy="464347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orqanlarında qulluq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 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mühafizə orqanları sisteminə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daxil olan ədliyyə orqanlarının </a:t>
            </a:r>
            <a:r>
              <a:rPr lang="az-Latn-AZ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qanunveri-cilikdə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nəzərdə tutulan fəaliyyət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isti-qamətləri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səlahiyyətlərini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keçirən Azərbaycan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Respublikası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vətəndaşlarının 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qulluğunun  </a:t>
            </a:r>
            <a:r>
              <a:rPr lang="az-Latn-AZ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xü-susi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növüdür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z-Latn-A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072494" cy="178592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orqanlarında qulluq keçmənin hüquqi əsasları</a:t>
            </a:r>
            <a:endParaRPr lang="az-Latn-AZ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072494" cy="4955442"/>
          </a:xfrm>
        </p:spPr>
        <p:txBody>
          <a:bodyPr>
            <a:normAutofit fontScale="40000" lnSpcReduction="20000"/>
          </a:bodyPr>
          <a:lstStyle/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ARK;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Beynəlxalq müqavilələr;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Cyrl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“Dövlət qulluğu haqqında”</a:t>
            </a: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qanun;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“Ədliyyə orqanlarında qulluq keçmə haqqında” qanun;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Cəzaların </a:t>
            </a:r>
            <a:r>
              <a:rPr lang="az-Latn-AZ" sz="7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İcrası </a:t>
            </a: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Məcəlləsi;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“İcra haqqında” qanun;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“İcra məmurları haqqında” qanun;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“Dövlət </a:t>
            </a:r>
            <a:r>
              <a:rPr lang="az-Latn-AZ" sz="7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ekspertizası fəaliyyəti </a:t>
            </a: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haqqında” qanun;</a:t>
            </a:r>
          </a:p>
          <a:p>
            <a:pPr marL="265113" indent="-265113" algn="just">
              <a:tabLst>
                <a:tab pos="265113" algn="l"/>
              </a:tabLst>
            </a:pPr>
            <a:r>
              <a:rPr lang="az-Latn-AZ" sz="7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“Notariat haqqında” qanun və s. </a:t>
            </a:r>
            <a:endParaRPr lang="ru-RU" sz="7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/>
            <a:endParaRPr lang="az-Latn-A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Ədliyyə sahəsində dövlət idarəetməsinin anlayışı və təşkilati - hüquqi formaları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az-Latn-AZ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sahəsində dövlət idarəetməsi </a:t>
            </a:r>
            <a:r>
              <a:rPr lang="en-US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Prezidentinin </a:t>
            </a:r>
            <a:r>
              <a:rPr lang="az-Latn-AZ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hüquqyaratma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fəaliy-yətinin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məhkəmələrin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 üzrə təşkilati-hüquqi təminatın, </a:t>
            </a: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əzaların icrasının təşkili,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şəxslərin dövlət qeydiyyatının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aparılması, habelə ərazi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qeydiyyat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məhkəmə-ekspert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idarələri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notariat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ofislərinə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rəhbərlik edilməsi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üzrə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 </a:t>
            </a:r>
            <a:r>
              <a:rPr lang="en-US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icraedici</a:t>
            </a:r>
            <a:r>
              <a:rPr lang="en-US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-s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camverici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fəaliyyətidir</a:t>
            </a:r>
            <a:r>
              <a:rPr lang="az-Latn-AZ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20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sahəsində dövlət idarəetməsinin təşkilati - hüquqi formaları</a:t>
            </a:r>
            <a:endParaRPr lang="ru-RU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572032"/>
          </a:xfrm>
        </p:spPr>
        <p:txBody>
          <a:bodyPr>
            <a:noAutofit/>
          </a:bodyPr>
          <a:lstStyle/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 aktlarının layihə-lərinin hazırlanması üzrə fəaliyyət;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vətəndaşlıq vəziyyəti aktlarının reyestri fəaliyyəti;</a:t>
            </a: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məhkəmələrin təşkili üzrə fəaliyyət;</a:t>
            </a:r>
          </a:p>
          <a:p>
            <a:pPr marL="182563" indent="-182563" algn="just"/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şəxslərin dövlət qeydiyyatı üzrə fəaliyyət;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-X\Desktop\mehkeme binasi-We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7929617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sahəsində dövlət idarəetməsinin təşkilati - hüquqi formaları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7408"/>
          </a:xfrm>
        </p:spPr>
        <p:txBody>
          <a:bodyPr>
            <a:normAutofit fontScale="92500" lnSpcReduction="20000"/>
          </a:bodyPr>
          <a:lstStyle/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penitensiar fəaliyyət;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fəaliyyət;</a:t>
            </a:r>
          </a:p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əməliyyat-axtarış fəaliyyəti;</a:t>
            </a:r>
          </a:p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cinayət-prosessual fəaliyyət;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notariat fəaliyyəti;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363" indent="-360363" algn="just"/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qeydiyyatı, reyestr fəaliyyəti və s.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64318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Ədliyyə Nazirliyi - ədliyyə sahəsində dövlət idarəetməsini bilavasitə həyata keçirən mərkəzi icra hakimiyyəti orqanı kimi</a:t>
            </a:r>
            <a:r>
              <a:rPr lang="ru-RU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400679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Nazirliyi -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qanunvericiliklə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müəyyən edilmiş fəaliyyət istiqamət-lərinə uyğun olaraq, ədliyyə sahə-sində dövlət siyasətini və tənzim-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lənməsini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keçirən,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hüquq-mühafizə orqanı statusu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icra hakimiyyəti orqanıdır.</a:t>
            </a:r>
            <a:endParaRPr lang="ru-RU" sz="3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Ədliyyə Nazirliyinin fəaliyyət istiqamətləri</a:t>
            </a:r>
            <a:endParaRPr lang="ru-RU" sz="3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30934"/>
          </a:xfrm>
        </p:spPr>
        <p:txBody>
          <a:bodyPr>
            <a:noAutofit/>
          </a:bodyPr>
          <a:lstStyle/>
          <a:p>
            <a:pPr marL="0" lvl="0" indent="179388" algn="just"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qərarlarının icrasını təmin edir;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179388" algn="just"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bələdiyyələrin işinin təşkilinə kömək edir və onlara metodoloji yardım göstərir;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179388" algn="just"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 işləri üzrə ibtidai istintaqı aparır;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179388" algn="just"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ekspertizalarının keçirilməsini təşkil edir;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79388" algn="just"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hakimlərin, ədliyyə işçilərinin, vəkillərin əlavə təhsilini təmin edir; 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79388" algn="just"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ilk dəfə ədliyyə, prokurorluq orqanlarına qul-</a:t>
            </a:r>
            <a:r>
              <a:rPr lang="az-Latn-AZ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luğa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 edilən namizədlərin, habelə vəkilliyə namizədlərin icbari təliminin həyata keçirilməsini təmin edir və s.</a:t>
            </a:r>
            <a:r>
              <a:rPr lang="az-Latn-AZ" sz="28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0488" indent="-90488">
              <a:buNone/>
            </a:pPr>
            <a:endParaRPr lang="ru-RU" sz="2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UserXP\Рабочий стол\29052009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501122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Adliyye sistem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22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459</Words>
  <Application>Microsoft Office PowerPoint</Application>
  <PresentationFormat>Экран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Mövzu № 12.  Ədliyyə sahəsində dövlət idarəetməsi</vt:lpstr>
      <vt:lpstr> Sual 1. Ədliyyə sahəsində dövlət idarəetməsinin anlayışı və təşkilati - hüquqi formaları </vt:lpstr>
      <vt:lpstr>Ədliyyə sahəsində dövlət idarəetməsinin təşkilati - hüquqi formaları</vt:lpstr>
      <vt:lpstr>Слайд 4</vt:lpstr>
      <vt:lpstr>Ədliyyə sahəsində dövlət idarəetməsinin təşkilati - hüquqi formaları</vt:lpstr>
      <vt:lpstr> Sual 2. Ədliyyə Nazirliyi - ədliyyə sahəsində dövlət idarəetməsini bilavasitə həyata keçirən mərkəzi icra hakimiyyəti orqanı kimi </vt:lpstr>
      <vt:lpstr>Ədliyyə Nazirliyinin fəaliyyət istiqamətləri</vt:lpstr>
      <vt:lpstr>Слайд 8</vt:lpstr>
      <vt:lpstr>Слайд 9</vt:lpstr>
      <vt:lpstr>Слайд 10</vt:lpstr>
      <vt:lpstr>Слайд 11</vt:lpstr>
      <vt:lpstr>Слайд 12</vt:lpstr>
      <vt:lpstr>Ədliyyə Nazirliyi Kollegiyasının strukturu </vt:lpstr>
      <vt:lpstr>Слайд 14</vt:lpstr>
      <vt:lpstr>Kollegiyaya dəvət edilənlər</vt:lpstr>
      <vt:lpstr>Kollegiya iclasında baxılan məsələlər</vt:lpstr>
      <vt:lpstr> Sual 3. Ədliyyə orqanlarında dövlət qulluğunun anlayışı, hüquqi əsasları və şərtləri </vt:lpstr>
      <vt:lpstr>Ədliyyə orqanlarında qulluq keçmənin hüquqi əsasları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46</cp:revision>
  <dcterms:created xsi:type="dcterms:W3CDTF">2013-11-12T14:12:50Z</dcterms:created>
  <dcterms:modified xsi:type="dcterms:W3CDTF">2020-11-12T12:10:47Z</dcterms:modified>
</cp:coreProperties>
</file>