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70" r:id="rId5"/>
    <p:sldId id="263" r:id="rId6"/>
    <p:sldId id="281" r:id="rId7"/>
    <p:sldId id="264" r:id="rId8"/>
    <p:sldId id="265" r:id="rId9"/>
    <p:sldId id="279" r:id="rId10"/>
    <p:sldId id="283" r:id="rId11"/>
    <p:sldId id="258" r:id="rId12"/>
    <p:sldId id="259" r:id="rId13"/>
    <p:sldId id="260" r:id="rId14"/>
    <p:sldId id="280" r:id="rId15"/>
    <p:sldId id="276" r:id="rId16"/>
    <p:sldId id="282" r:id="rId17"/>
    <p:sldId id="267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6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7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1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7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52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9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6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0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E6F9-8C94-4E25-BF73-64B4E5483A73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9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Mövzu </a:t>
            </a:r>
            <a:r>
              <a:rPr lang="az-Latn-AZ" sz="36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az-Latn-AZ" sz="36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</a:t>
            </a:r>
            <a:r>
              <a:rPr lang="az-Latn-AZ" sz="34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Əhaliyə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idmət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və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osial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nnovasiyalar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sahəsində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dövlət idarəetməsi</a:t>
            </a:r>
            <a:endParaRPr lang="ru-RU" sz="3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11256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: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Əhaliyə xidmət və sosial innovasiyalar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(ƏXSİS)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az-Latn-AZ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darəetməsinin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 və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 - hüquqi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Vətəndaşlara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Xidmət və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Sosial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İnno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vasiyalar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üzrə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Dövlət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Agentliyi</a:t>
            </a:r>
            <a:r>
              <a:rPr lang="az-Latn-AZ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(VXSİDA) 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 hakimiyyəti orqanı kimi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V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ətəndaş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lara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 və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İnnovasiyalar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üzrə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Dövlət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struktur vahidi kimi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VXSİDA-nın tabeliyində fəaliyyət göstərən qurumlar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/>
          </a:bodyPr>
          <a:lstStyle/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 mərkəzləri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Kommunal” mərkəzləri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“İnnovasiyalar mərkəzi” MMC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“ABAD” publik hüquqi şəxs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“Elektron Hökumətin İnkişafi mərkəzi” publik hüquqi şəxs.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Vətəndaşlara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və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Sosial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İnnovasiyalar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üzrə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Dövlət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Agentliyi</a:t>
            </a: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nin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kollegiya</a:t>
            </a: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tərkibi</a:t>
            </a:r>
            <a:endParaRPr lang="ru-RU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40000" lnSpcReduction="20000"/>
          </a:bodyPr>
          <a:lstStyle/>
          <a:p>
            <a:pPr marL="174625" indent="-174625" algn="just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 algn="just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Agentliyinin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üzvləri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sədrinin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birinci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müavini</a:t>
            </a:r>
            <a:r>
              <a:rPr lang="az-Latn-AZ" sz="6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sədrinin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müavini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Aparatının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rəhbəri</a:t>
            </a:r>
            <a:r>
              <a:rPr lang="az-Latn-AZ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qiymətləndirmə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innovasiyalar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strateji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araşdırmalar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İnformasiya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texnologiyaları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əlaqələr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İnsan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resursları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təlim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836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az-Latn-AZ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“ASAN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”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mərkəzləri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– VXSİDA-nın struktur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vahidi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542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200"/>
              </a:spcAft>
              <a:buNone/>
            </a:pPr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 mərkəzləri - </a:t>
            </a:r>
            <a:r>
              <a:rPr lang="az-Latn-AZ" sz="37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qulluqçularının fəaliyyətində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əhaliyə münasibətdə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 məmnunlu-ğunun</a:t>
            </a:r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edilməsi 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istiqamətində yeni yanaşmanın formalaş-dırılmasına, ölkədə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qulluqçusu-vətəndaş münasibətlərinin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keyfiyyətcə </a:t>
            </a:r>
            <a:r>
              <a:rPr lang="az-Latn-AZ" sz="37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yeni müstəviyə keçməsinə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edən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 vahididir.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az-Latn-AZ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ASAN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fəaliyyət məqsədləri</a:t>
            </a:r>
            <a:r>
              <a:rPr lang="az-Latn-AZ" sz="36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32500" lnSpcReduction="20000"/>
          </a:bodyPr>
          <a:lstStyle/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 </a:t>
            </a:r>
            <a:r>
              <a:rPr lang="az-Latn-AZ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xərclərinin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vaxt itkisinin azalması;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vətəndaşlara münasibətdə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qaydalara, nəzakətli davranışa əməl edilməsinə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nail olunması;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peşəkarlıq səviyyəsinin artırılması;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strukturlarına etimadın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gücləndirilməsi;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şəffaflığın artırılması, korrupsiyaya qarşı mübarizənin gücləndirilməsi;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xidmətlərdən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daha geniş istifadə olunması;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aparılan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institusional islahatların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səmərəliliyinin artırılması.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sz="4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4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mərkəzinin</a:t>
            </a: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strukturu</a:t>
            </a:r>
            <a:endParaRPr lang="ru-RU" sz="4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işinin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hüquqlarının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təminatı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səyyar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xidmətlərin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5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lvl="0"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az-Latn-AZ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az-Latn-AZ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Gəncə</a:t>
            </a:r>
            <a:r>
              <a:rPr lang="en-U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“ASAN 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” 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mərkəzi</a:t>
            </a:r>
            <a:r>
              <a:rPr lang="en-US" sz="4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4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6" t="31833" r="12695" b="12834"/>
          <a:stretch/>
        </p:blipFill>
        <p:spPr bwMode="auto">
          <a:xfrm>
            <a:off x="107504" y="908720"/>
            <a:ext cx="892899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4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əbələ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regional </a:t>
            </a:r>
            <a: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sz="4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4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 descr="C:\Users\user\Desktop\2b602f0a-4f1d-48f9-a0e3-635fb2d587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88937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”</a:t>
            </a:r>
            <a:r>
              <a:rPr lang="az-Latn-AZ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SƏYYAR X</a:t>
            </a:r>
            <a:r>
              <a:rPr lang="az-Latn-AZ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DMƏTLƏR</a:t>
            </a:r>
            <a:r>
              <a:rPr lang="az-Latn-AZ" sz="38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notariat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şəxsiyyət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vəsiqə</a:t>
            </a:r>
            <a:r>
              <a:rPr lang="az-Latn-AZ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ümumvətəndaş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pasportlarının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sürücülük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vəsiqələrinin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pensiyalarının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təyin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yaşayış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evləri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mənzillər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üzərində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mülkiyyət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</a:t>
            </a:r>
            <a:r>
              <a:rPr lang="az-Latn-AZ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 rəsmiləşdirilməsi</a:t>
            </a: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ilkin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qeydiyyat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istisna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olmaqla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Yardımçı</a:t>
            </a:r>
            <a:r>
              <a:rPr lang="en-U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xidmətlər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rüsumlarının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dair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cərimələrin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s.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c812fd5-7d40-4584-869e-021fca29d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7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Sual 1.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övlət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idarəetməsinin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anlayışı və təşkilati - hüquqi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formaları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övlət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 - </a:t>
            </a:r>
            <a:r>
              <a:rPr lang="en-US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az-Latn-AZ" sz="31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“ASAN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Kommunal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</a:t>
            </a:r>
            <a:r>
              <a:rPr lang="az-Latn-AZ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rinin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şəkildə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edilməsi,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aidiyyəti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əməkdaşların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fəaliyyətinin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müvafiq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informasiya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bazalarının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qarşılıqlı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inteqra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siyası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daxilində </a:t>
            </a:r>
            <a:r>
              <a:rPr lang="az-Latn-AZ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xidmətlərin 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təkmilləşdirilməsi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US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edici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ncamverici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fəaliyyətidir. </a:t>
            </a:r>
            <a:endParaRPr lang="en-US" sz="31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 indent="360000">
              <a:spcBef>
                <a:spcPts val="0"/>
              </a:spcBef>
              <a:defRPr/>
            </a:pPr>
            <a: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dövlət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darəetməsinin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təşkilati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- hüquqi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formaları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Autofit/>
          </a:bodyPr>
          <a:lstStyle/>
          <a:p>
            <a:pPr mar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vətəndaşlıq vəziyyəti aktlarının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dövlət qeydiyyatı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üzrə fəaliyyət;</a:t>
            </a:r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şəxsiyyəti təsdiq edən sənədlərin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rəsmiləşdirilməsi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xüsusi hüquq</a:t>
            </a:r>
            <a:r>
              <a:rPr lang="az-Latn-A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verən və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xüsusi razılığa dair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sənəd-lərin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rəsmiləşdirilməsi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daşınmaz əmlakın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ilkin və yekun rəsmiləşdirilməsi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kommersiya hüquqi şəxslərin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və </a:t>
            </a:r>
            <a:r>
              <a:rPr lang="az-Latn-AZ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vergi ödəyicilərinin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qeydiyyatı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arxiv arayışlarının verilməsi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fəaliyyət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əmək pensiyalarının təyin edilməsi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hərbi qeydiyyatın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aparılması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fəaliyyət və s.</a:t>
            </a:r>
            <a:endParaRPr lang="az-Latn-AZ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108000">
              <a:spcBef>
                <a:spcPts val="0"/>
              </a:spcBef>
            </a:pPr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7" t="22666" r="25000" b="25666"/>
          <a:stretch/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VXSİDA -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mərkəzi icra hakimiyyəti orqanı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840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VXSİDA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-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“ASAN xidmət”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mərkəzlərinin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vahid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şəkildə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idarə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edilməsini,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xidmət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mər</a:t>
            </a:r>
            <a:r>
              <a:rPr lang="az-Latn-AZ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kəzlərində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fəaliyyət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göstərən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dövlət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orqan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larının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əməkdaşlarının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fəaliyyətinin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əlaqə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ləndirilməsini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nəzarət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və qiymətləndirmənin aparılmasını,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dövlət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orqanlarının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informasiya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bazalarının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qarşılıqlı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inteqrasiyasını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elektron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xidmətlərin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təşkili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prosesinin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sürətləndiril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məsini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bu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sahədə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idarəetmə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sisteminin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təkmilləşdirilməsini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həyata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keçirən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az-Latn-AZ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MİHO-dur</a:t>
            </a:r>
            <a:r>
              <a:rPr lang="en-US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.</a:t>
            </a:r>
            <a:endParaRPr lang="ru-RU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f7c4dc4-3c64-4601-9068-45785fb3ae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744"/>
            <a:ext cx="9144000" cy="609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VXSİDA-nın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 istiqamətləri</a:t>
            </a:r>
            <a:r>
              <a:rPr lang="az-Latn-AZ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şəkildə idarə edilməsi,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burada fəaliyyət göstərən </a:t>
            </a:r>
            <a:r>
              <a:rPr lang="az-Latn-AZ" sz="112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əməkdaşlarının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fəaliyyətinin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əlaqələndirilməsi;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göstərilən xidmətlərin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operativlik, şəffaflıq, nəzakətlilik, məsuliyyət və rahatlıq prinsipləri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əsasında həyata keçirilməsinə </a:t>
            </a:r>
            <a:r>
              <a:rPr lang="az-Latn-AZ" sz="112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 edil-məsi;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 bir xidmətin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qanuna uyğun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keçiril-məsinə,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keyfiyyətinə və şəffaflığa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dair qiymət-ləndirmələrin aparılması;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orqanlarının əməkdaşlarının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</a:t>
            </a:r>
            <a:r>
              <a:rPr lang="az-Latn-AZ" sz="11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dav-ranış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qaydalarına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əməl edilməsinə nəzarət edilməsi;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8800" b="0" i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mərkəzlərdə fəaliyyət göstərən dövlət </a:t>
            </a:r>
            <a:r>
              <a:rPr lang="az-Latn-AZ" sz="3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orqan-larının 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əməkdaşları üçün </a:t>
            </a:r>
            <a:r>
              <a:rPr lang="az-Latn-AZ" sz="39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kursların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təşkili,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 axınının idarə olunması,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vətəndaşları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qarşılama, dinləmə, izahetmə bacarıqlarını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inkişaf etdirən müxtəlif treninqlərin </a:t>
            </a:r>
            <a:r>
              <a:rPr lang="az-Latn-AZ" sz="3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keçiril-məsinin 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edilməsi;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tərəfindən xidmətlərin həyata keçirilməsində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 innovasiyaların tətbiqi ilə bağlı araşdırmaların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aparılması;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tərəfindən göstərilən hər bir xidməti </a:t>
            </a:r>
            <a:r>
              <a:rPr lang="az-Latn-AZ" sz="3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təhlil edərək, onların elektron formada həyata keçirilməsi üçün</a:t>
            </a: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müvafiq proqram təminatının, </a:t>
            </a:r>
            <a:r>
              <a:rPr lang="az-Latn-AZ" sz="37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informasiya sistemlərinin, məlumat bazalarının və elektron xidmətlər reyestrinin yaradılması</a:t>
            </a: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təkmilləşdirilməsi üzrə tədbirlərin həyata keçirilməsi.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VXS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-nın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strukturu</a:t>
            </a:r>
            <a:endParaRPr lang="ru-RU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698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Sədr; Sədrin birinci müavini; Sədrin müavini.</a:t>
            </a:r>
            <a:endParaRPr lang="ru-RU" sz="2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Aparatın rəhbəri; Sədrin köməkçisi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 İnformasiya Texnologiyaları üzrə müşaviri;  Sədrin İctimai əlaqələr üzrə müşaviri;</a:t>
            </a:r>
            <a:endParaRPr lang="ru-RU" sz="2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 əlaqələr şöbəsi; İctimaiyyətlə əlaqələr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sənəd dövriyyəsi şöbəsi; Hüquqi təminat şöbəsi; </a:t>
            </a:r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İnformasiya texnologiyalari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İnsan </a:t>
            </a:r>
            <a:r>
              <a:rPr lang="az-Latn-AZ" sz="2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resursları </a:t>
            </a:r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təlim şöbəsi;</a:t>
            </a:r>
            <a:endParaRPr lang="ru-RU" sz="2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Maliyyə və təminat şöbəsi; Nəzarət və qiymətləndirmə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Səyyar xidmətin təşkili şöbəsi; </a:t>
            </a:r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hökumət və rəqəmsal  innovasiyalar şöbəsi; Əmək Münasibətlərinin Monitorinqi Mərkəzi; Çağrı mərkəzi şöbəsi.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7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790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Mövzu № 14.Əhaliyə xidmət və sosial innovasiyalar sahəsində dövlət idarəetməsi</vt:lpstr>
      <vt:lpstr>Sual 1. ƏXSİS-də dövlət idarəetməsinin anlayışı və təşkilati - hüquqi formaları</vt:lpstr>
      <vt:lpstr> ƏXSİS-də dövlət idarəetməsinin təşkilati - hüquqi formaları </vt:lpstr>
      <vt:lpstr>Слайд 4</vt:lpstr>
      <vt:lpstr>Sual 2. VXSİDA - mərkəzi icra hakimiyyəti orqanı kimi</vt:lpstr>
      <vt:lpstr>Слайд 6</vt:lpstr>
      <vt:lpstr> VXSİDA-nın fəaliyyət istiqamətləri </vt:lpstr>
      <vt:lpstr>Слайд 8</vt:lpstr>
      <vt:lpstr>VXSİDA-nın strukturu</vt:lpstr>
      <vt:lpstr>VXSİDA-nın tabeliyində fəaliyyət göstərən qurumlar</vt:lpstr>
      <vt:lpstr>Vətəndaşlara Xidmət və Sosial İnnovasiyalar üzrə Dövlət Agentliyinin kollegiya tərkibi</vt:lpstr>
      <vt:lpstr> Sual 3. “ASAN xidmət” mərkəzləri – VXSİDA-nın struktur vahidi kimi </vt:lpstr>
      <vt:lpstr>“ “ASAN xidmət” mərkəzlərinin fəaliyyət məqsədləri </vt:lpstr>
      <vt:lpstr>“ASAN xidmət” mərkəzinin strukturu</vt:lpstr>
      <vt:lpstr> Gəncə“ASAN xidmət” mərkəzi </vt:lpstr>
      <vt:lpstr>  Qəbələ regional  “ASAN xidmət” mərkəzi  </vt:lpstr>
      <vt:lpstr> “ASAN ” SƏYYAR XİDMƏTLƏRİ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46</cp:revision>
  <dcterms:created xsi:type="dcterms:W3CDTF">2015-11-24T08:00:33Z</dcterms:created>
  <dcterms:modified xsi:type="dcterms:W3CDTF">2021-02-04T04:58:52Z</dcterms:modified>
</cp:coreProperties>
</file>