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12" autoAdjust="0"/>
    <p:restoredTop sz="9466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213285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ru-RU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2. 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AR-ın hüquq sistemində «İnzibati hüquq»un yeri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50206" cy="45365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z-Latn-AZ" sz="15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z-Latn-AZ" sz="3600" b="1" i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sz="4100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sistemi.</a:t>
            </a:r>
            <a:endParaRPr lang="ru-RU" sz="4100" b="1" i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normaları.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 münasibətləri.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inin bəzi 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məzmununa görə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4625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tabLst>
                <a:tab pos="174625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prosessual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bətləri.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faktlar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xarakterinə görə:</a:t>
            </a:r>
            <a:endParaRPr lang="ru-RU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qanunauyğun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 əsasında yaran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mış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münasibətləri;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/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qanunazidd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 əsasında yaran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mış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münasibətləri.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0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hüquq</a:t>
            </a:r>
            <a:r>
              <a:rPr lang="ru-RU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vəzifələri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</a:t>
            </a:r>
            <a:r>
              <a:rPr lang="ru-RU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sz="4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hakimiyyət-tabeçilik”;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üfüqi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koordinasiya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razılaşdırma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ctr">
              <a:buNone/>
            </a:pP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Müdafiə üsullarına görə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qaydada;</a:t>
            </a:r>
          </a:p>
          <a:p>
            <a:pPr marL="0" indent="0"/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qaydasında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8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İnzibati hüququn</a:t>
            </a:r>
            <a:r>
              <a:rPr lang="az-Latn-AZ" sz="49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predmeti və sistemi</a:t>
            </a:r>
            <a: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yətinin təşkili və həyata keçiril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məsi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məqsədilə yaranan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nizama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salmaq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təyin edilmiş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məcmusundan ibarət olan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sisteminin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 sahəsidir.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92880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sz="5400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 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təşkili və həyata keçirilməsi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prosesində yaranan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dəyişən və xitam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 məcmusudur.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hüququn</a:t>
            </a:r>
            <a:r>
              <a:rPr lang="az-Latn-AZ" b="1" i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</a:t>
            </a:r>
            <a: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 marL="263525" indent="-263525" algn="just"/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xarakterli</a:t>
            </a:r>
            <a:r>
              <a:rPr lang="ru-RU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münasi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bətlərini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</a:t>
            </a:r>
          </a:p>
          <a:p>
            <a:pPr marL="263525" indent="-263525" algn="just"/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bu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 sahəsini və ya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bölməsini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63525" indent="-263525" algn="just"/>
            <a:r>
              <a:rPr lang="ru-RU" sz="3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inzibati-yurisdiksiya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yara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nan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tənzimləyən normalar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ru-RU" sz="3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</a:t>
            </a:r>
            <a:endParaRPr lang="ru-RU" sz="3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4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norması </a:t>
            </a:r>
            <a:r>
              <a:rPr lang="ru-RU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 </a:t>
            </a:r>
            <a:r>
              <a:rPr lang="ru-RU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4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mexanizminin</a:t>
            </a:r>
            <a:r>
              <a:rPr lang="ru-RU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fəaliyyəti </a:t>
            </a:r>
            <a:r>
              <a:rPr lang="ru-RU" sz="4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yaranan</a:t>
            </a: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dəyişən </a:t>
            </a: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xitam</a:t>
            </a: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tənzimləmə məqsədi ilə </a:t>
            </a:r>
            <a:r>
              <a:rPr lang="ru-RU" sz="4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tərəfindən müəyyən edilən davranış qayda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sıdır.</a:t>
            </a:r>
            <a:endParaRPr lang="ru-RU" sz="4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7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norması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İnzibati-hüquq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norması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ləri:</a:t>
            </a:r>
            <a:endParaRPr lang="ru-RU" sz="4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hipoteza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4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dispozisiya</a:t>
            </a:r>
            <a:r>
              <a:rPr lang="ru-RU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sanksiya</a:t>
            </a: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5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220486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ispozisiya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 anlayışı və növləri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76872"/>
            <a:ext cx="8429684" cy="408108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Dispozisiya</a:t>
            </a:r>
            <a:r>
              <a:rPr lang="ru-RU" sz="1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</a:t>
            </a:r>
            <a:r>
              <a:rPr lang="ru-RU" sz="1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normasının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hissəsi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olub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tövsiyə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verilən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</a:t>
            </a:r>
            <a:r>
              <a:rPr lang="ru-RU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</a:t>
            </a:r>
            <a:r>
              <a:rPr lang="az-Latn-AZ" sz="19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9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lən</a:t>
            </a:r>
            <a:r>
              <a:rPr lang="ru-RU" sz="1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</a:t>
            </a:r>
            <a:r>
              <a:rPr lang="ru-RU" sz="1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qaydasının</a:t>
            </a:r>
            <a:r>
              <a:rPr lang="ru-RU" sz="1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özüdür</a:t>
            </a:r>
            <a:r>
              <a:rPr lang="az-Latn-AZ" sz="1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ru-RU" sz="1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7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Dispozisiyanın növ</a:t>
            </a:r>
            <a:r>
              <a:rPr lang="az-Latn-AZ" sz="49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</a:t>
            </a:r>
            <a: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b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32500" lnSpcReduction="20000"/>
          </a:bodyPr>
          <a:lstStyle/>
          <a:p>
            <a:pPr marL="179388" indent="-179388" algn="just">
              <a:lnSpc>
                <a:spcPct val="120000"/>
              </a:lnSpc>
              <a:spcBef>
                <a:spcPts val="0"/>
              </a:spcBef>
            </a:pPr>
            <a:r>
              <a:rPr lang="ru-RU" sz="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Sadə</a:t>
            </a:r>
            <a:r>
              <a:rPr lang="ru-RU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davranışın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birmənalı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variantı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əks</a:t>
            </a:r>
            <a:r>
              <a:rPr lang="ru-RU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etdir</a:t>
            </a:r>
            <a:r>
              <a:rPr lang="az-Latn-AZ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ilir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9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lnSpc>
                <a:spcPct val="120000"/>
              </a:lnSpc>
              <a:spcBef>
                <a:spcPts val="0"/>
              </a:spcBef>
            </a:pPr>
            <a:r>
              <a:rPr lang="az-Latn-AZ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Təsviri - 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 xüsusiyyətlərlə, əlamət-</a:t>
            </a:r>
            <a:r>
              <a:rPr lang="az-Latn-AZ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lərlə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anlayışlar sistemi ilə davranış qaydası qısaca və dürüst ifadəsidir.</a:t>
            </a:r>
            <a:endParaRPr lang="ru-RU" sz="9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lnSpc>
                <a:spcPct val="120000"/>
              </a:lnSpc>
              <a:spcBef>
                <a:spcPts val="0"/>
              </a:spcBef>
            </a:pPr>
            <a:r>
              <a:rPr lang="az-Latn-AZ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Göndərici - 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istifadəçi həmin normativ </a:t>
            </a:r>
            <a:r>
              <a:rPr lang="az-Latn-AZ" sz="9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hü-quqi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aktın digər normasında göstərilən davranış qaydasına göndərilir.</a:t>
            </a:r>
          </a:p>
          <a:p>
            <a:pPr marL="179388" indent="-179388" algn="just">
              <a:lnSpc>
                <a:spcPct val="120000"/>
              </a:lnSpc>
              <a:spcBef>
                <a:spcPts val="0"/>
              </a:spcBef>
            </a:pPr>
            <a:r>
              <a:rPr lang="az-Latn-AZ" sz="9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Blanket</a:t>
            </a:r>
            <a:r>
              <a:rPr lang="az-Latn-AZ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istifadəçi digər normativ hüquqi mənbəyə </a:t>
            </a:r>
            <a:r>
              <a:rPr lang="az-Latn-AZ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9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aktına</a:t>
            </a:r>
            <a:r>
              <a:rPr lang="az-Latn-AZ" sz="9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9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istinad etməlidir. </a:t>
            </a:r>
            <a:endParaRPr lang="ru-RU" sz="9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58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12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İnzibati-hüquq</a:t>
            </a:r>
            <a:r>
              <a:rPr lang="ru-RU" sz="1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</a:t>
            </a:r>
            <a:r>
              <a:rPr lang="az-Latn-AZ" sz="1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(İHM)</a:t>
            </a:r>
            <a:r>
              <a:rPr lang="ru-RU" sz="1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2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1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</a:t>
            </a:r>
            <a:r>
              <a:rPr lang="ru-RU" sz="1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vasitəsi ilə tənzimlənən </a:t>
            </a:r>
            <a:r>
              <a:rPr lang="ru-RU" sz="12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</a:t>
            </a:r>
            <a:r>
              <a:rPr lang="az-Latn-AZ" sz="12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2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 xarakterli</a:t>
            </a:r>
            <a:r>
              <a:rPr lang="ru-RU" sz="1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1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</a:t>
            </a:r>
            <a:r>
              <a:rPr lang="az-Latn-AZ" sz="1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2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bətlər</a:t>
            </a:r>
            <a:r>
              <a:rPr lang="az-Latn-AZ" sz="1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ru-RU" sz="12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123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2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11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İHM-nin </a:t>
            </a:r>
            <a:r>
              <a:rPr lang="ru-RU" sz="11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quruluş</a:t>
            </a:r>
            <a:r>
              <a:rPr lang="ru-RU" sz="11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1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elementləri:</a:t>
            </a:r>
            <a:endParaRPr lang="ru-RU" sz="111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9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</a:t>
            </a:r>
            <a:r>
              <a:rPr lang="az-Latn-AZ" sz="9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9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9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subyektləri;</a:t>
            </a:r>
            <a:endParaRPr lang="ru-RU" sz="9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9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</a:t>
            </a:r>
            <a:r>
              <a:rPr lang="az-Latn-AZ" sz="9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9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obyektləri;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9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İHM-</a:t>
            </a:r>
            <a:r>
              <a:rPr lang="az-Latn-AZ" sz="9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9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faktları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ru-RU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17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385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2. AR-ın hüquq sistemində «İnzibati hüquq»un yeri </vt:lpstr>
      <vt:lpstr> Sual 1. İnzibati hüququn anlayışı, predmeti və sistemi </vt:lpstr>
      <vt:lpstr>İnzibati hüququn predmeti </vt:lpstr>
      <vt:lpstr> İnzibati hüququn sistemi </vt:lpstr>
      <vt:lpstr>Sual 2. İnzibati-hüquq normaları</vt:lpstr>
      <vt:lpstr>İnzibati hüquq normasının quruluş elementləri</vt:lpstr>
      <vt:lpstr>Dispozisiyanın anlayışı və növləri</vt:lpstr>
      <vt:lpstr> Dispozisiyanın növləri: </vt:lpstr>
      <vt:lpstr>Sual 3. İnzibati-hüquq münasibətləri</vt:lpstr>
      <vt:lpstr>İnzibati hüquq münasibətlərinin bəzi növləri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22</cp:revision>
  <dcterms:created xsi:type="dcterms:W3CDTF">2015-09-17T12:23:22Z</dcterms:created>
  <dcterms:modified xsi:type="dcterms:W3CDTF">2020-09-16T04:50:38Z</dcterms:modified>
</cp:coreProperties>
</file>