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9" r:id="rId5"/>
    <p:sldId id="269" r:id="rId6"/>
    <p:sldId id="270" r:id="rId7"/>
    <p:sldId id="271" r:id="rId8"/>
    <p:sldId id="272" r:id="rId9"/>
    <p:sldId id="273" r:id="rId10"/>
    <p:sldId id="276" r:id="rId11"/>
    <p:sldId id="274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Mövzu 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№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hüququn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subyektləri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401080" cy="511256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PLAN: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Azərbaycan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Respublikası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larının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inzibati-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statusu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Fərdi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subyektlərin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inzibati-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statusu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hakimiyyəti orqanının anlayışı, növləri və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onların inzibati-hüquqi </a:t>
            </a:r>
            <a:r>
              <a:rPr lang="az-Latn-AZ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sta-tusu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Font typeface="+mj-lt"/>
              <a:buAutoNum type="arabicPeriod"/>
            </a:pP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qulluğu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anlayışı, əsas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vəzi-</a:t>
            </a:r>
            <a:r>
              <a:rPr lang="az-Latn-AZ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fələri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prinsipləri. </a:t>
            </a:r>
          </a:p>
          <a:p>
            <a:pPr marL="0" indent="0" algn="just">
              <a:buNone/>
            </a:pPr>
            <a:endParaRPr lang="az-Latn-AZ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42913" indent="-442913" algn="just">
              <a:buFont typeface="+mj-lt"/>
              <a:buAutoNum type="arabicPeriod"/>
            </a:pP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9750" indent="-539750" algn="just">
              <a:buFont typeface="+mj-lt"/>
              <a:buAutoNum type="arabicPeriod"/>
            </a:pPr>
            <a:endParaRPr lang="ru-RU" sz="3600" b="1" i="1" dirty="0" smtClean="0">
              <a:latin typeface="Arial" pitchFamily="34" charset="0"/>
              <a:cs typeface="Arial" pitchFamily="34" charset="0"/>
            </a:endParaRPr>
          </a:p>
          <a:p>
            <a:pPr marL="539750" indent="-539750" algn="just">
              <a:buFont typeface="+mj-lt"/>
              <a:buAutoNum type="arabicPeriod"/>
            </a:pPr>
            <a:endParaRPr lang="az-Latn-AZ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9750" indent="-539750" algn="just">
              <a:buFont typeface="+mj-lt"/>
              <a:buAutoNum type="arabicPeriod"/>
            </a:pPr>
            <a:endParaRPr lang="ru-RU" sz="3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92" t="20882" r="14265" b="25824"/>
          <a:stretch/>
        </p:blipFill>
        <p:spPr bwMode="auto">
          <a:xfrm>
            <a:off x="251519" y="548680"/>
            <a:ext cx="8677327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6461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7298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40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z-Latn-AZ" sz="4000" b="1" i="1" dirty="0" smtClean="0">
                <a:latin typeface="Arial" pitchFamily="34" charset="0"/>
                <a:cs typeface="Arial" pitchFamily="34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Dövlət qulluğunun əsas </a:t>
            </a:r>
            <a:br>
              <a:rPr lang="az-Latn-AZ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vəzifələri </a:t>
            </a:r>
            <a:r>
              <a:rPr lang="ru-RU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40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az-Latn-AZ" sz="3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qulluğunun əsas vəzifələrinə aiddir:</a:t>
            </a:r>
            <a:endParaRPr lang="ru-RU" sz="3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qanunvericilik aktları əsasında </a:t>
            </a:r>
            <a:r>
              <a:rPr lang="az-Latn-AZ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vətəndaş-ların hüquq və azadlıqlarının təmin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edil-məsi;</a:t>
            </a:r>
            <a:endParaRPr lang="ru-RU" sz="3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orqanlarının səlahiyyəti hüdudların-da </a:t>
            </a:r>
            <a:r>
              <a:rPr lang="az-Latn-AZ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qərarların hazırlanması, qəbul edil-məsi, icrası və icraya nəzarət edilməsi;</a:t>
            </a:r>
            <a:endParaRPr lang="ru-RU" sz="30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orqanlarının səmərəli fəaliyyətinin və dövlət qulluqçuları tərəfindən </a:t>
            </a:r>
            <a:r>
              <a:rPr lang="az-Latn-AZ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 səlahiyyətlərinin yerinə yetirilməsinin təmin  edilməsi.</a:t>
            </a:r>
            <a:endParaRPr lang="ru-RU" sz="30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61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qulluğunun prinsipləri</a:t>
            </a:r>
            <a:r>
              <a:rPr lang="az-Latn-AZ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4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Qanunçuluq; hər üç hakimiyyət orqan-larının 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səlahiyyət hüdudlarının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müəy-yən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 edilməsi;</a:t>
            </a:r>
          </a:p>
          <a:p>
            <a:pPr marL="0" indent="0" algn="just">
              <a:spcBef>
                <a:spcPts val="0"/>
              </a:spcBef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orqanlarına və dövlət qulluq-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çularına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nəzarət və onların hesabat verməsi;</a:t>
            </a:r>
          </a:p>
          <a:p>
            <a:pPr marL="0" indent="0" algn="just">
              <a:spcBef>
                <a:spcPts val="0"/>
              </a:spcBef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yuxarı dövlət orqanları və vəzifəli şəxs-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lərin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qəbul etdikləri qərarların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aşağı dövlət orqanları və  vəzifəli şəxslər tərəfindən 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mütləq yerinə yetirilməsi;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00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71678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az-Latn-AZ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</a:t>
            </a:r>
            <a:r>
              <a:rPr lang="ru-RU" sz="5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ətəndaşların inzibati-hüquqi</a:t>
            </a:r>
            <a:r>
              <a:rPr lang="ru-RU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statusu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085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</a:t>
            </a:r>
            <a:r>
              <a:rPr lang="ru-RU" sz="5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ətəndaşların</a:t>
            </a:r>
            <a:r>
              <a:rPr lang="ru-RU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inzibati-hü</a:t>
            </a:r>
            <a:r>
              <a:rPr lang="az-Latn-AZ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5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quqi</a:t>
            </a:r>
            <a:r>
              <a:rPr lang="ru-RU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statusu</a:t>
            </a:r>
            <a:r>
              <a:rPr lang="ru-RU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az-Latn-AZ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 </a:t>
            </a:r>
            <a:r>
              <a:rPr lang="az-Latn-AZ" sz="5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haki-miyyəti</a:t>
            </a:r>
            <a:r>
              <a:rPr lang="az-Latn-AZ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sahəsində </a:t>
            </a:r>
            <a:r>
              <a:rPr lang="ru-RU" sz="5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onların</a:t>
            </a:r>
            <a:r>
              <a:rPr lang="ru-RU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5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ru-RU" sz="5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azadlıqları</a:t>
            </a:r>
            <a:r>
              <a:rPr lang="ru-RU" sz="5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ru-RU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həm</a:t>
            </a:r>
            <a:r>
              <a:rPr lang="az-Latn-AZ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5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çinin</a:t>
            </a:r>
            <a:r>
              <a:rPr lang="ru-RU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müvafiq</a:t>
            </a:r>
            <a:r>
              <a:rPr lang="ru-RU" sz="5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vəzifələrinin</a:t>
            </a:r>
            <a:r>
              <a:rPr lang="ru-RU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məcmusu</a:t>
            </a:r>
            <a:r>
              <a:rPr lang="az-Latn-AZ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dur.</a:t>
            </a:r>
            <a:endParaRPr lang="ru-RU" sz="5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nzibati-hüquq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subyektli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liyi</a:t>
            </a:r>
            <a:endParaRPr lang="ru-RU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3093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qabiliyyəti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şəxsin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sahəsində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vəzifələrin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sahibi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olmaq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qabiliyyəti</a:t>
            </a:r>
            <a:r>
              <a:rPr lang="az-Latn-AZ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dir.</a:t>
            </a:r>
          </a:p>
          <a:p>
            <a:pPr marL="0" indent="0" algn="just">
              <a:buNone/>
            </a:pP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qabiliyyəti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müəyyən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yaş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həddinə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çatmaqla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verilmiş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hüquqları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</a:t>
            </a:r>
            <a:r>
              <a:rPr lang="ru-RU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keçirmək</a:t>
            </a:r>
            <a:r>
              <a:rPr lang="ru-RU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üzərinə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qo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yulmuş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vəzifələri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yerinə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yetirmək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bunun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nəticəsində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yeni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ru-RU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vəzifələr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əldə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etmək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eləcə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öz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davranışına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daşımaq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qabiliyyəti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dir.</a:t>
            </a:r>
            <a:endParaRPr lang="ru-RU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4305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Fərdi subyektlərin xüsusi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inzibati-hüquqi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statusu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az-Latn-AZ" sz="2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inzibati-hüquqi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statusa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malik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olan</a:t>
            </a:r>
            <a:r>
              <a:rPr lang="ru-RU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şəxslər:</a:t>
            </a:r>
            <a:endParaRPr lang="ru-RU" sz="35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kollektivlərin üzvləri;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qəyyumluğun subyektləri;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inzibati-hüquqi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rejimli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ərazinin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kinləri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79388" indent="-179388" algn="just"/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icazəvermə sisteminin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subyektləri;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sığınacaq axtaran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şəxslər;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qaçqın və məcburi köçkünlər;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əcnəbilər və vətəndaşlığı olmayan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şəxslər.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34888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az-Latn-AZ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</a:t>
            </a:r>
            <a:r>
              <a:rPr lang="ru-RU" sz="5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ollektiv</a:t>
            </a:r>
            <a:r>
              <a:rPr lang="ru-RU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</a:t>
            </a:r>
            <a:r>
              <a:rPr lang="az-Latn-AZ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ru-RU" sz="5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</a:t>
            </a:r>
            <a:r>
              <a:rPr lang="az-Latn-AZ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</a:t>
            </a:r>
            <a:br>
              <a:rPr lang="az-Latn-AZ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növləri</a:t>
            </a:r>
            <a:endParaRPr lang="ru-RU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150814"/>
          </a:xfrm>
        </p:spPr>
        <p:txBody>
          <a:bodyPr>
            <a:normAutofit/>
          </a:bodyPr>
          <a:lstStyle/>
          <a:p>
            <a:pPr marL="263525" indent="-263525" algn="just"/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Müəssisə və təşkilatlar;</a:t>
            </a:r>
          </a:p>
          <a:p>
            <a:pPr marL="263525" indent="-263525" algn="just"/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Müəssisə və təşkilatların struktur bölmələri;</a:t>
            </a:r>
          </a:p>
          <a:p>
            <a:pPr marL="263525" indent="-263525" algn="just"/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Qeyri-hökumət təşkilatları;</a:t>
            </a:r>
          </a:p>
          <a:p>
            <a:pPr marL="263525" indent="-263525" algn="just"/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Dini qurumlar.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71678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İcra hakimiyyəti orqanının anlayışı, növləri və onların inzibati-hüquqi statusu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085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z-Latn-AZ" sz="2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</a:t>
            </a:r>
            <a:r>
              <a:rPr lang="az-Latn-AZ" sz="2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orqanı – 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AR-ın qanunvericilik aktları ilə müəyyən edilmiş hüdudlarda dövlətin </a:t>
            </a:r>
            <a:r>
              <a:rPr lang="az-Latn-AZ" sz="2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məq-səd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funksiyalarını həyata keçirən, AR-ın dövlət büdcəsindən, Naxçıvan 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Muxtar </a:t>
            </a:r>
            <a:r>
              <a:rPr lang="az-Latn-AZ" sz="2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Res-publikasının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büdcəsindən, sosial təminatı və müdafiəni həyata keçirən müvafiq icra hakimiyyəti orqanının və </a:t>
            </a:r>
            <a:r>
              <a:rPr lang="az-Latn-AZ" sz="2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işsizlikdən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sığorta fondunun 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büdcəsindən </a:t>
            </a:r>
            <a:r>
              <a:rPr lang="az-Latn-AZ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maliyyələşdirilən, ARK və qanunlara uyğun olaraq yaradılan </a:t>
            </a:r>
            <a:r>
              <a:rPr lang="az-Latn-AZ" sz="2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təsisatıdır.</a:t>
            </a:r>
            <a:r>
              <a:rPr lang="ru-RU" sz="2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29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21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85926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hakimiyyəti orqanının</a:t>
            </a:r>
            <a:b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anlayışı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orqanı –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AR-ın qanunvericilik aktları ilə müəyyən edilmiş hüdudlarda dövlətin məqsəd və funksiyalarını həyata keçirən,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büdcəsindən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sosial təminatı və müdafiəni həyata keçirən müvafiq icra hakimiyyəti orqanının və </a:t>
            </a:r>
            <a:r>
              <a:rPr lang="az-Latn-AZ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işsizlikdən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sığorta fondunun 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büdcəsin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-dən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maliyyələşdirilən, ARK və qanunlara uyğun olaraq yaradılan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təsisatı-</a:t>
            </a:r>
            <a:r>
              <a:rPr lang="az-Latn-AZ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dır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sz="30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64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4305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hakimiyyəti orqanının</a:t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növləri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8634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az-Latn-AZ" sz="8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hakimiyyəti orqanının növlərinə aiddir:</a:t>
            </a:r>
          </a:p>
          <a:p>
            <a:pPr marL="0" indent="0" algn="just">
              <a:buNone/>
            </a:pPr>
            <a:r>
              <a:rPr lang="az-Latn-AZ" sz="8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Yuxarı icra hakimiyyəti orqanı - </a:t>
            </a:r>
            <a:r>
              <a:rPr lang="az-Latn-AZ" sz="8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Nazirlər Kabineti.</a:t>
            </a:r>
          </a:p>
          <a:p>
            <a:pPr marL="0" indent="0" algn="just">
              <a:buNone/>
            </a:pPr>
            <a:r>
              <a:rPr lang="az-Latn-AZ" sz="8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Mərkəzi icra hakimiyyəti orqanları - </a:t>
            </a:r>
            <a:r>
              <a:rPr lang="az-Latn-AZ" sz="8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Nazirlik, Komitə, Xidmət</a:t>
            </a:r>
            <a:r>
              <a:rPr lang="az-Latn-AZ" sz="8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8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s.</a:t>
            </a:r>
          </a:p>
          <a:p>
            <a:pPr marL="0" indent="0" algn="just">
              <a:buNone/>
            </a:pPr>
            <a:r>
              <a:rPr lang="az-Latn-AZ" sz="8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Yerli icra hakimiyyəti orqanları - </a:t>
            </a:r>
            <a:r>
              <a:rPr lang="az-Latn-AZ" sz="8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rayon (şəhər) icra hakimiyyəti orqanları.</a:t>
            </a:r>
          </a:p>
          <a:p>
            <a:pPr marL="0" indent="0" algn="just">
              <a:buNone/>
            </a:pPr>
            <a:endParaRPr lang="az-Latn-AZ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az-Latn-AZ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az-Latn-AZ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17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85926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3. Dövlət qulluğu anlayışı, əsas vəzifələri və prinsipləri </a:t>
            </a:r>
            <a:b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8577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qulluğu - 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</a:t>
            </a:r>
            <a:r>
              <a:rPr lang="az-Latn-AZ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Konstitu-siyasına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digər qanunvericilik aktlarına uyğun olaraq </a:t>
            </a:r>
            <a:r>
              <a:rPr lang="az-Latn-AZ" sz="3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dövlətin məqsədlərinin və funksiyalarının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həyata keçirilməsi sahəsində </a:t>
            </a:r>
            <a:r>
              <a:rPr lang="az-Latn-AZ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qulluqçularının öz vəzifə səlahiyyətlərini yerinə yetirmə-sidir.</a:t>
            </a:r>
            <a:endParaRPr lang="ru-RU" sz="39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56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418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Mövzu  № 3. İnzibati hüququn subyektləri</vt:lpstr>
      <vt:lpstr>Vətəndaşların inzibati-hüquqi statusu</vt:lpstr>
      <vt:lpstr>İnzibati-hüquq subyektliliyi</vt:lpstr>
      <vt:lpstr>Fərdi subyektlərin xüsusi inzibati-hüquqi statusu</vt:lpstr>
      <vt:lpstr>Kollektiv subyektlərin  növləri</vt:lpstr>
      <vt:lpstr> Sual 2. İcra hakimiyyəti orqanının anlayışı, növləri və onların inzibati-hüquqi statusu </vt:lpstr>
      <vt:lpstr>İcra hakimiyyəti orqanının  anlayışı</vt:lpstr>
      <vt:lpstr>İcra hakimiyyəti orqanının  növləri</vt:lpstr>
      <vt:lpstr> Sual 3. Dövlət qulluğu anlayışı, əsas vəzifələri və prinsipləri  </vt:lpstr>
      <vt:lpstr>Презентация PowerPoint</vt:lpstr>
      <vt:lpstr> Dövlət qulluğunun əsas  vəzifələri  </vt:lpstr>
      <vt:lpstr> Dövlət qulluğunun prinsipləri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Mövzu  № 4. İnzibati hüququn fərdi və kollektiv subyektləri</dc:title>
  <dc:creator>user</dc:creator>
  <cp:lastModifiedBy>client-6</cp:lastModifiedBy>
  <cp:revision>32</cp:revision>
  <dcterms:created xsi:type="dcterms:W3CDTF">2015-09-24T10:10:24Z</dcterms:created>
  <dcterms:modified xsi:type="dcterms:W3CDTF">2019-03-18T09:09:14Z</dcterms:modified>
</cp:coreProperties>
</file>