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1" r:id="rId4"/>
    <p:sldId id="269" r:id="rId5"/>
    <p:sldId id="272" r:id="rId6"/>
    <p:sldId id="273" r:id="rId7"/>
    <p:sldId id="267" r:id="rId8"/>
    <p:sldId id="275" r:id="rId9"/>
    <p:sldId id="268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1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 münasibətləri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z-Latn-A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324000" indent="-324000" algn="just">
              <a:spcBef>
                <a:spcPts val="0"/>
              </a:spcBef>
              <a:buFont typeface="+mj-lt"/>
              <a:buAutoNum type="arabicPeriod"/>
            </a:pPr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bətlərinin anlayışı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quruluşu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324000" indent="-324000" algn="just">
              <a:spcBef>
                <a:spcPts val="0"/>
              </a:spcBef>
              <a:buFont typeface="+mj-lt"/>
              <a:buAutoNum type="arabicPeriod"/>
            </a:pPr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bətlərinin növləri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324000" indent="-324000" algn="just">
              <a:spcBef>
                <a:spcPts val="0"/>
              </a:spcBef>
              <a:buFont typeface="+mj-lt"/>
              <a:buAutoNum type="arabicPeriod"/>
            </a:pPr>
            <a:endParaRPr lang="az-Latn-AZ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2913" indent="-442913" algn="just">
              <a:buFont typeface="+mj-lt"/>
              <a:buAutoNum type="arabicPeriod"/>
            </a:pPr>
            <a:endParaRPr lang="az-Latn-AZ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2913" indent="-442913" algn="just">
              <a:buFont typeface="+mj-lt"/>
              <a:buAutoNum type="arabicPeriod"/>
            </a:pP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7174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inin 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ru-RU" sz="4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üdafiə </a:t>
            </a:r>
            <a:r>
              <a:rPr lang="ru-RU" sz="4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üsullarına görə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</a:t>
            </a:r>
            <a:r>
              <a:rPr lang="az-Latn-AZ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8576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Müdafiə üsullarına görə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/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qaydada;</a:t>
            </a:r>
          </a:p>
          <a:p>
            <a:pPr marL="0" indent="0"/>
            <a:r>
              <a:rPr lang="ru-RU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qaydasında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münasibətlərinin anlayışı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quruluşu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8628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7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sz="17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7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17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7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</a:t>
            </a:r>
            <a:r>
              <a:rPr lang="az-Latn-AZ" sz="17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(İHM)</a:t>
            </a:r>
            <a:r>
              <a:rPr lang="ru-RU" sz="17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17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7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7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az-Latn-AZ" sz="17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7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17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7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</a:t>
            </a:r>
            <a:r>
              <a:rPr lang="az-Latn-AZ" sz="17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7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</a:t>
            </a:r>
            <a:r>
              <a:rPr lang="ru-RU" sz="17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vasitəsi ilə tənzimlənən </a:t>
            </a:r>
            <a:r>
              <a:rPr lang="ru-RU" sz="17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 xarakterli</a:t>
            </a:r>
            <a:r>
              <a:rPr lang="ru-RU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7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17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7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</a:t>
            </a:r>
            <a:r>
              <a:rPr lang="az-Latn-AZ" sz="17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</a:t>
            </a:r>
            <a:r>
              <a:rPr lang="ru-RU" sz="17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17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az-Latn-AZ" sz="21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ru-RU" sz="3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 digərlərindən fərqləndirən amillər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214842"/>
          </a:xfrm>
        </p:spPr>
        <p:txBody>
          <a:bodyPr>
            <a:normAutofit/>
          </a:bodyPr>
          <a:lstStyle/>
          <a:p>
            <a:pPr marL="174625" lvl="0" indent="-174625" algn="just"/>
            <a:r>
              <a:rPr lang="az-Latn-AZ" sz="4000" b="1" i="1" dirty="0" smtClean="0">
                <a:latin typeface="Arial" pitchFamily="34" charset="0"/>
                <a:cs typeface="Arial" pitchFamily="34" charset="0"/>
              </a:rPr>
              <a:t>inzibati hüquq münasibətlərinin </a:t>
            </a:r>
            <a:r>
              <a:rPr lang="az-Latn-AZ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yaranma sahəsi;</a:t>
            </a:r>
            <a:endParaRPr lang="ru-RU" sz="40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lvl="0" indent="-174625" algn="just"/>
            <a:r>
              <a:rPr lang="az-Latn-AZ" sz="4000" b="1" i="1" dirty="0" smtClean="0">
                <a:latin typeface="Arial" pitchFamily="34" charset="0"/>
                <a:cs typeface="Arial" pitchFamily="34" charset="0"/>
              </a:rPr>
              <a:t>inzibati hüquqi tənzimləmənin </a:t>
            </a:r>
            <a:r>
              <a:rPr lang="az-Latn-AZ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spesifik xüsusiyyətləri;</a:t>
            </a:r>
            <a:endParaRPr lang="ru-RU" sz="40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lvl="0" indent="-174625" algn="just"/>
            <a:r>
              <a:rPr lang="az-Latn-AZ" sz="4000" b="1" i="1" dirty="0" smtClean="0">
                <a:latin typeface="Arial" pitchFamily="34" charset="0"/>
                <a:cs typeface="Arial" pitchFamily="34" charset="0"/>
              </a:rPr>
              <a:t>inzibati hüquq normalarının </a:t>
            </a:r>
            <a:r>
              <a:rPr lang="az-Latn-AZ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hüquqi məzmunu</a:t>
            </a:r>
            <a:r>
              <a:rPr lang="az-Latn-AZ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92880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 münasibətlərinin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quruluş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86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İHM-in </a:t>
            </a:r>
            <a:r>
              <a:rPr lang="ru-RU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quruluş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elementləri:</a:t>
            </a:r>
            <a:endParaRPr lang="ru-RU" sz="4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4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İHM-in </a:t>
            </a:r>
            <a:r>
              <a:rPr lang="ru-RU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subyektləri;</a:t>
            </a:r>
            <a:endParaRPr lang="ru-RU" sz="4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4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İHM-in </a:t>
            </a:r>
            <a:r>
              <a:rPr lang="ru-RU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obyektləri;</a:t>
            </a:r>
            <a:endParaRPr lang="ru-RU" sz="4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4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İHM-in </a:t>
            </a:r>
            <a:r>
              <a:rPr lang="az-Latn-AZ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faktları</a:t>
            </a:r>
            <a:r>
              <a:rPr lang="az-Latn-AZ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5791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 münasibətlərinin subyektləri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inzibati hüquq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vəzifələrə malik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vəzifəli və ya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şəxslərdir.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 subyektliyi -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eyni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adlı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qabiliyyəti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 qabi-liyyətinin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məcmusudur.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İnzibati hüquq qabiliyyəti -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şəxsin dövlət idarəetmə sahəsində </a:t>
            </a:r>
            <a:r>
              <a:rPr lang="az-Latn-AZ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inzibati </a:t>
            </a:r>
            <a:r>
              <a:rPr lang="az-Latn-AZ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hüquqlar və vəzifələr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daşımaq qabiliyyətidir.</a:t>
            </a: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az-Latn-AZ" sz="20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fəaliyyət qabiliyyəti -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müəyyən yaş həddinə çatmaqla şəxsə dövlət idarəetmə sahəsində verilən </a:t>
            </a:r>
            <a:r>
              <a:rPr lang="az-Latn-AZ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hüquqları həyata keçirmək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, üzərinə qoyulan </a:t>
            </a:r>
            <a:r>
              <a:rPr lang="az-Latn-AZ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vəzifələri yerinə yetirmək,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bunun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nəti-cəsində </a:t>
            </a:r>
            <a:r>
              <a:rPr lang="az-Latn-AZ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yeni hüquq və vəzifələr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əldə etmək və davranışına görə </a:t>
            </a: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məsuliyyət daşımaq qabiliyyətidir.</a:t>
            </a:r>
            <a:endParaRPr lang="ru-RU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inin növləri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məzmununa görə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4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tabLst>
                <a:tab pos="174625" algn="l"/>
              </a:tabLst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maddi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sibətləri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tabLst>
                <a:tab pos="174625" algn="l"/>
              </a:tabLst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prosessual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faktlar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xarakterinə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algn="just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qanunauyğun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sında yaranmış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münasibətləri;</a:t>
            </a:r>
            <a:endParaRPr lang="az-Latn-AZ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qanunazidd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sında yaranmış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 hüquq</a:t>
            </a:r>
            <a:r>
              <a:rPr lang="ru-RU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vəzifələri</a:t>
            </a: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görə</a:t>
            </a:r>
            <a:r>
              <a:rPr lang="ru-RU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az-Latn-AZ" sz="4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hakimiyyət-tabeçilik”;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üfüqi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koordinasiya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razılaşdırma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256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Mövzu № 4. İnzibati hüquq münasibətləri</vt:lpstr>
      <vt:lpstr>Sual 1. İnzibati hüquq münasibətlərinin anlayışı və quruluşu</vt:lpstr>
      <vt:lpstr>İnzibati hüquq münasibətlərini digərlərindən fərqləndirən amillər</vt:lpstr>
      <vt:lpstr>İnzibati hüquq münasibətlərinin quruluşu</vt:lpstr>
      <vt:lpstr>Слайд 5</vt:lpstr>
      <vt:lpstr>Слайд 6</vt:lpstr>
      <vt:lpstr>Sual 2. İnzibati hüquq münasibətlərinin növləri</vt:lpstr>
      <vt:lpstr> Hüquqi faktların xarakterinə görə </vt:lpstr>
      <vt:lpstr>Слайд 9</vt:lpstr>
      <vt:lpstr> İnzibati hüquq münasibətlərinin müdafiə üsullarına görə növləri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№ 3. İnzibati hüquq normaları və münasibətləri</dc:title>
  <dc:creator>user</dc:creator>
  <cp:lastModifiedBy>Пользователь</cp:lastModifiedBy>
  <cp:revision>39</cp:revision>
  <dcterms:created xsi:type="dcterms:W3CDTF">2015-09-21T10:29:59Z</dcterms:created>
  <dcterms:modified xsi:type="dcterms:W3CDTF">2020-09-22T13:34:08Z</dcterms:modified>
</cp:coreProperties>
</file>