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3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İcra hakimiyyətinin həyata keçirilməsinin inzibati-hüquqi forma və metodları</a:t>
            </a:r>
            <a:endParaRPr lang="ru-RU" sz="35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268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hakimiyyətinin realizəsinin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-hüquqi formalarının anlayışı və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növləri. 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inzibati-hüquqi metodlarının anlayışı və </a:t>
            </a:r>
            <a:r>
              <a:rPr lang="az-Latn-AZ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növləri. 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inzibati-hüquqi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hüquqi təbiəti.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aktlarının anlayışı və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təsnifatı.</a:t>
            </a:r>
            <a:endParaRPr lang="az-Latn-AZ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+mj-lt"/>
              <a:buAutoNum type="arabicPeriod"/>
            </a:pP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+mj-lt"/>
              <a:buAutoNum type="arabicPeriod"/>
            </a:pPr>
            <a:endParaRPr lang="ru-RU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4. İdarəetmə aktlarının anlayışı və təsnifatı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aktı</a:t>
            </a:r>
            <a:r>
              <a:rPr lang="az-Latn-AZ" sz="1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dövlət-idarəetmə fəa</a:t>
            </a:r>
            <a:r>
              <a:rPr lang="az-Latn-AZ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liyyətinin 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və funksiyalarının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 məqsədi ilə </a:t>
            </a:r>
            <a:r>
              <a:rPr lang="ru-RU" sz="1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sz="1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bati-hüquq</a:t>
            </a:r>
            <a:r>
              <a:rPr lang="ru-RU" sz="1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</a:t>
            </a:r>
            <a:r>
              <a:rPr lang="ru-RU" sz="1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yaranma</a:t>
            </a:r>
            <a:r>
              <a:rPr lang="az-Latn-AZ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sına, dəyişməsinə və xitam</a:t>
            </a:r>
            <a:r>
              <a:rPr lang="ru-RU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olunma</a:t>
            </a:r>
            <a:r>
              <a:rPr lang="az-Latn-AZ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sına yönəlmiş </a:t>
            </a:r>
            <a:r>
              <a:rPr lang="ru-RU" sz="1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1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səla</a:t>
            </a:r>
            <a:r>
              <a:rPr lang="az-Latn-AZ" sz="1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hiyyətli subyektinin</a:t>
            </a:r>
            <a:r>
              <a:rPr lang="ru-RU" sz="1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qanuna</a:t>
            </a:r>
            <a:r>
              <a:rPr lang="ru-RU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</a:t>
            </a:r>
            <a:r>
              <a:rPr lang="az-Latn-AZ" sz="1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nan</a:t>
            </a:r>
            <a:r>
              <a:rPr lang="ru-RU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birtərəfli,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hüquqi</a:t>
            </a:r>
            <a:r>
              <a:rPr lang="ru-RU" sz="1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 ira</a:t>
            </a:r>
            <a:r>
              <a:rPr lang="az-Latn-AZ" sz="1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1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dəsini</a:t>
            </a:r>
            <a:r>
              <a:rPr lang="ru-RU" sz="1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bildirən </a:t>
            </a:r>
            <a:r>
              <a:rPr lang="ru-RU" sz="1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rəsmi yazılı sənəd</a:t>
            </a:r>
            <a:r>
              <a:rPr lang="az-Latn-AZ" sz="1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az-Latn-AZ" sz="1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1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1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66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8478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aktlarının təsnifatı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58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 aktları növlərə bölünür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266700"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görə;</a:t>
            </a:r>
          </a:p>
          <a:p>
            <a:pPr marL="0" indent="266700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fadə olunma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görə;</a:t>
            </a:r>
          </a:p>
          <a:p>
            <a:pPr marL="0" indent="266700"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qüvvədə olma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görə;</a:t>
            </a:r>
          </a:p>
          <a:p>
            <a:pPr marL="0" indent="266700"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aktı qəbul edən orqanlar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görə;</a:t>
            </a:r>
          </a:p>
          <a:p>
            <a:pPr marL="0" indent="266700"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qüvvədə olan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 görə;</a:t>
            </a:r>
          </a:p>
          <a:p>
            <a:pPr marL="0" indent="266700" algn="just"/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edən orqan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 xarakteri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70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xüsusiyyətləri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görə:</a:t>
            </a:r>
            <a:endParaRPr lang="ru-RU" sz="3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66700" indent="-266700"/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266700" indent="-266700"/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66700" indent="-266700"/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əhəmiyyətli.</a:t>
            </a:r>
            <a:endParaRPr lang="az-Latn-AZ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fadə olunma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görə:</a:t>
            </a:r>
          </a:p>
          <a:p>
            <a:pPr marL="182563" indent="-182563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azılı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ifahi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onklyudent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indent="-182563">
              <a:buNone/>
            </a:pPr>
            <a:r>
              <a:rPr lang="az-Latn-AZ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üvvədə olma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müddətinə görə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182563" indent="-182563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üddətsiz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üddətli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/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müvəqqəti.</a:t>
            </a:r>
            <a:endParaRPr lang="az-Latn-AZ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endParaRPr lang="az-Latn-AZ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z-Latn-A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az-Latn-A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6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Aktı qəbul edən orqanlar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görə: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ərmanlar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q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ərarlar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əmrlər; s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ərəncamlar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östərişlər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t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əlimatlar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Qüvvədə olan</a:t>
            </a:r>
            <a:r>
              <a:rPr lang="ru-RU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 görə: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Respublikasının ərazisi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Muxtar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Respublikasının ərazisi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inzibati-ərazi vahidlərinin ərazisi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əbul edən orqanın səlahiyyət xarakteri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 görə: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mumi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sahələrarası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 idarəetmə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aktları.</a:t>
            </a:r>
            <a:endParaRPr lang="az-Latn-AZ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buNone/>
            </a:pPr>
            <a:endParaRPr lang="az-Latn-AZ" sz="3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buNone/>
            </a:pP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0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realizəsinin inzibati-hüquqi formalarının </a:t>
            </a: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668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realizəsinin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ru-RU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orqanının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çərçivə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sində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nəticələr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yaradan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kəsb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zahirən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06084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inzibati-hüquqi formalarının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darəetmənin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az-Latn-AZ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sz="3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(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ərəkətlərin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xarakterinə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yaratma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tətbiqetmə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kəsb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İcra hakimiyyətinin realizəsinin inzibati-hüquqi metodlarının anlayışı və növləri</a:t>
            </a:r>
            <a:endParaRPr lang="ru-RU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bati-hüquqi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metodu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 fəaliyyəti funksiyalarını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yata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üsulu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olub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miyyəti orqanının öz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məqsədinə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çatm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ası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 olunan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lərə təsir etmə vasitəsi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</a:p>
          <a:p>
            <a:pPr marL="0" indent="0" algn="just">
              <a:buNone/>
            </a:pPr>
            <a:endParaRPr lang="ru-RU" sz="3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İnandırma və məcburetmə:</a:t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inzibati-hüquqi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metodları kimi</a:t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200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102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inandırma</a:t>
            </a:r>
            <a:r>
              <a:rPr lang="ru-RU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fərdin</a:t>
            </a:r>
            <a:r>
              <a:rPr lang="ru-RU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şüurunun</a:t>
            </a:r>
            <a:r>
              <a:rPr lang="ru-RU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yüksəl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dilməsi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Konstitusiya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qanunlara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riayət edilməsi ruhunda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tərbiyə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məqsədilə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tərbiyəvi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izah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edici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təşəbbüs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yaradan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kompleks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tədbirlərdən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olan, 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şüura</a:t>
            </a:r>
            <a:r>
              <a:rPr lang="ru-RU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davranışa</a:t>
            </a:r>
            <a:r>
              <a:rPr lang="ru-RU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təsir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üsulu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</a:t>
            </a:r>
            <a:r>
              <a:rPr lang="ru-RU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18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məcburetməninn anlayışı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11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</a:t>
            </a:r>
            <a:r>
              <a:rPr lang="ru-RU" sz="1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məcburetmə - </a:t>
            </a:r>
            <a:r>
              <a:rPr lang="az-Latn-AZ" sz="1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hərəkətlər ilə əlaqədar olaraq </a:t>
            </a:r>
            <a:r>
              <a:rPr lang="az-Latn-AZ" sz="11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səlahiyyətli </a:t>
            </a:r>
            <a:r>
              <a:rPr lang="az-Latn-AZ" sz="11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sub-yektlər</a:t>
            </a:r>
            <a:r>
              <a:rPr lang="az-Latn-AZ" sz="11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</a:t>
            </a:r>
            <a:r>
              <a:rPr lang="az-Latn-AZ" sz="1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 əsasında, </a:t>
            </a:r>
            <a:r>
              <a:rPr lang="az-Latn-AZ" sz="1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idarəçilik qərarlarının qəbulu yoli ilə</a:t>
            </a:r>
            <a:r>
              <a:rPr lang="az-Latn-AZ" sz="1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müxtəlif </a:t>
            </a:r>
            <a:r>
              <a:rPr lang="az-Latn-AZ" sz="11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məhdudiyyətlərin</a:t>
            </a:r>
            <a:r>
              <a:rPr lang="az-Latn-AZ" sz="1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tətbiqini nəzərdə tutan </a:t>
            </a:r>
            <a:r>
              <a:rPr lang="az-Latn-AZ" sz="1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təsiretmə üsuludur.</a:t>
            </a:r>
            <a:endParaRPr lang="ru-RU" sz="11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457200" algn="just">
              <a:tabLst>
                <a:tab pos="685800" algn="l"/>
              </a:tabLst>
            </a:pPr>
            <a:r>
              <a:rPr lang="ru-RU" sz="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5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</a:t>
            </a: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Xüsusi inzibati-hüquqi rejim </a:t>
            </a: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 və hüquqi təbiəti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54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lət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idarəetməsinin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mənfi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halların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hadisələrin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aradan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qaldırılmasına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yönəlmiş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sında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orqanlarının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qaydada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sidir.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3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rejimlərin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bəzi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pPr marL="182563" indent="-182563"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əhəmiyyətli rejimlər: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ölkənin müdafiə rejimi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səfərbərlik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sərhədinin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gömrük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məxfiçilik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2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182563" indent="-182563" algn="just">
              <a:buNone/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meyarlarına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ümumdövlət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miqyas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ekoloji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fəlakət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zonası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None/>
              <a:tabLst>
                <a:tab pos="266700" algn="l"/>
              </a:tabLst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Tənzimləmə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predmetinə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növünün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ayrı-ayrı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obyektlərin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sənədlərin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Zamanda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təsirinə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müvəqqəti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vəziyyətlə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olaraq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ekstremal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rejimlər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None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2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565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Mövzu № 4. İcra hakimiyyətinin həyata keçirilməsinin inzibati-hüquqi forma və metodları</vt:lpstr>
      <vt:lpstr>  Sual 1. İcra hakimiyyətinin realizəsinin inzibati-hüquqi formalarının anlayışı  </vt:lpstr>
      <vt:lpstr>  İcra hakimiyyətinin realizəsinin inzibati-hüquqi formalarının növləri  </vt:lpstr>
      <vt:lpstr>Sual 2. İcra hakimiyyətinin realizəsinin inzibati-hüquqi metodlarının anlayışı və növləri</vt:lpstr>
      <vt:lpstr>  İnandırma və məcburetmə: icra hakimiyyətinin realizəsinin inzibati-hüquqi metodları kimi  </vt:lpstr>
      <vt:lpstr>Dövlət idarəetməsində məcburetməninn anlayışı</vt:lpstr>
      <vt:lpstr>  Sual 3. Xüsusi inzibati-hüquqi rejim anlayışı və hüquqi təbiəti  </vt:lpstr>
      <vt:lpstr>İnzibati-hüquqi rejimlərin bəzi növləri</vt:lpstr>
      <vt:lpstr>Слайд 9</vt:lpstr>
      <vt:lpstr>Sual 4. İdarəetmə aktlarının anlayışı və təsnifatı</vt:lpstr>
      <vt:lpstr>  İdarəetmə aktlarının təsnifatı 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7. İcra hakimiyyətinin realizəsinin inzibati-hüquqi formaları</dc:title>
  <dc:creator>user</dc:creator>
  <cp:lastModifiedBy>Пользователь</cp:lastModifiedBy>
  <cp:revision>41</cp:revision>
  <dcterms:created xsi:type="dcterms:W3CDTF">2015-10-06T05:45:23Z</dcterms:created>
  <dcterms:modified xsi:type="dcterms:W3CDTF">2021-01-07T07:46:36Z</dcterms:modified>
</cp:coreProperties>
</file>