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72" r:id="rId6"/>
    <p:sldId id="270" r:id="rId7"/>
    <p:sldId id="260" r:id="rId8"/>
    <p:sldId id="261" r:id="rId9"/>
    <p:sldId id="262" r:id="rId10"/>
    <p:sldId id="266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ru-RU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 və kollektiv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9292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442913" indent="-442913" algn="just">
              <a:buFont typeface="+mj-lt"/>
              <a:buAutoNum type="arabicPeriod"/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daşlarının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 subyektlərin xüsusi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442913" indent="-442913" algn="just">
              <a:buFont typeface="+mj-lt"/>
              <a:buAutoNum type="arabicPeriod"/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müdafiəsi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üsulları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442913" indent="-442913" algn="just">
              <a:buFont typeface="+mj-lt"/>
              <a:buAutoNum type="arabicPeriod"/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yektləri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az-Latn-AZ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ru-RU" sz="3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ollektiv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</a:t>
            </a: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ru-RU" sz="4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lərə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münasibətdə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tam</a:t>
            </a:r>
            <a:r>
              <a:rPr lang="ru-RU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</a:t>
            </a:r>
            <a:r>
              <a:rPr lang="ru-RU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vahid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kimi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çıxış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etmək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hüququna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malik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mütəşəkkil</a:t>
            </a:r>
            <a:r>
              <a:rPr lang="ru-RU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özünüidarəedən</a:t>
            </a:r>
            <a:r>
              <a:rPr lang="ru-RU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insanlar</a:t>
            </a:r>
            <a:r>
              <a:rPr lang="ru-RU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qrupudur</a:t>
            </a:r>
            <a:r>
              <a:rPr lang="ru-RU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az-Latn-AZ" sz="41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təşkilatı</a:t>
            </a:r>
            <a:r>
              <a:rPr lang="ru-RU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yuxarı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qanının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rəhbərliyi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altında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işləyən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kilati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müstəqilliyə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malik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mexanizminin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hissəsidir</a:t>
            </a:r>
            <a:r>
              <a:rPr lang="ru-RU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9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ollektiv</a:t>
            </a: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b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50814"/>
          </a:xfrm>
        </p:spPr>
        <p:txBody>
          <a:bodyPr>
            <a:normAutofit/>
          </a:bodyPr>
          <a:lstStyle/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Müəssisə və təşkilatlar;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Müəssisə və təşkilatların struktur bölmələri;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Qeyri-hökumət təşkilatları;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Dini qurumlar.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 elementləri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elementləri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marL="179388" indent="-179388"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 həyata keçirilməsi;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əlaqədar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aktlar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etmək hüququ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ətəndaşların inzibati-hüquqi</a:t>
            </a: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ətəndaşların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quqi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5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5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haki-miyyəti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sahəsində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azadlıqları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həm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çinin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vəzifələrinin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məcmusu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dur.</a:t>
            </a:r>
            <a:endParaRPr lang="ru-RU" sz="5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nzibati-hüquq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liyi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3093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sahibi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</a:p>
          <a:p>
            <a:pPr marL="0" indent="0" algn="just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həddinə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çatmaqla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verilmiş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hüquqları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keçirmək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üzərinə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yulmuş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yerinə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yetirmək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bunun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nəticəsində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etmək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eləcə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davranışına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daşımaq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 subyektlərin xüsusi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z-Latn-AZ" sz="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statusa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malik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şəxslər:</a:t>
            </a:r>
            <a:endParaRPr lang="ru-RU" sz="3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kollektivlərin üzvləri;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qəyyumluğun subyektləri;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rejimli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ərazinin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kinləri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icazəvermə sisteminin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sığınacaq axtaran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qaçqın və məcburi köçkünlər;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əcnəbilər və vətəndaşlığı olmayan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vletin qeyyumlu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4726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497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47500" lnSpcReduction="20000"/>
          </a:bodyPr>
          <a:lstStyle/>
          <a:p>
            <a:pPr marL="0" indent="263525" algn="just"/>
            <a:r>
              <a:rPr lang="az-Latn-AZ" sz="6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vətəndaşı - </a:t>
            </a:r>
            <a:r>
              <a:rPr lang="az-Latn-AZ" sz="6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</a:t>
            </a:r>
            <a:r>
              <a:rPr lang="az-Latn-AZ" sz="6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</a:t>
            </a:r>
            <a:r>
              <a:rPr lang="az-Latn-AZ" sz="6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-tinə mənsub olan, onunla siyasi və hüquqi bağlılığı, habelə qarşılıqlı </a:t>
            </a:r>
            <a:r>
              <a:rPr lang="az-Latn-AZ" sz="6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və vəzifələri olan şəxsdir. </a:t>
            </a:r>
            <a:endParaRPr lang="az-Latn-AZ" sz="6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3525" algn="just"/>
            <a:r>
              <a:rPr lang="az-Latn-AZ" sz="6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əcnəbi - </a:t>
            </a:r>
            <a:r>
              <a:rPr lang="az-Latn-AZ" sz="6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vətəndaşı olmayan və başqa dövlətin </a:t>
            </a:r>
            <a:r>
              <a:rPr lang="az-Latn-AZ" sz="6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vətəndaşlığına mənsub olan şəxs;</a:t>
            </a:r>
          </a:p>
          <a:p>
            <a:pPr marL="0" indent="263525" algn="just"/>
            <a:r>
              <a:rPr lang="az-Latn-AZ" sz="6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vətəndaşlığı olmayan şəxs - </a:t>
            </a:r>
            <a:r>
              <a:rPr lang="az-Latn-AZ" sz="6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heç bir dövlət tərəfindən onun qanununa əsasən </a:t>
            </a:r>
            <a:r>
              <a:rPr lang="az-Latn-AZ" sz="6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 hesab edilməyən şəxs.</a:t>
            </a:r>
          </a:p>
          <a:p>
            <a:pPr marL="0" indent="263525" algn="just"/>
            <a:r>
              <a:rPr lang="az-Latn-AZ" sz="6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əməkçi miqrant</a:t>
            </a:r>
            <a:r>
              <a:rPr lang="az-Latn-AZ" sz="6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- haqqı ödənilən əmək fəa-liyyəti ilə məşğul olmaq üçün qanuni əsaslarla bir ölkədən başqa ölkəyə </a:t>
            </a:r>
            <a:r>
              <a:rPr lang="az-Latn-AZ" sz="6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miqrasiya edən fiziki şəxs.</a:t>
            </a:r>
          </a:p>
          <a:p>
            <a:pPr>
              <a:buNone/>
            </a:pPr>
            <a:r>
              <a:rPr lang="az-Latn-A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z-Latn-AZ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azadlıqlarının müdafiəsi üsulları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z-Latn-AZ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ru-RU" sz="4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üquqi</a:t>
            </a:r>
            <a:r>
              <a:rPr lang="ru-RU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müdafiənin</a:t>
            </a:r>
            <a:r>
              <a:rPr lang="ru-RU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başlıca</a:t>
            </a:r>
            <a:r>
              <a:rPr lang="ru-RU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istiqamətləri</a:t>
            </a:r>
            <a:r>
              <a:rPr lang="az-Latn-AZ" sz="4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444500" algn="just"/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vətəndaşların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cinayətlərdən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və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digər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qeyri-qanuni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əməllərdən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müda</a:t>
            </a: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fiəsi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444500" algn="just"/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vətəndaşların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hakimiyyət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subyekt</a:t>
            </a: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lərinin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qanunazidd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və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məqsədə</a:t>
            </a: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uyğun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olmayan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hərəkət</a:t>
            </a:r>
            <a:r>
              <a:rPr lang="ru-RU" sz="4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və</a:t>
            </a:r>
            <a:r>
              <a:rPr lang="ru-RU" sz="4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hərəkət</a:t>
            </a:r>
            <a:r>
              <a:rPr lang="az-Latn-AZ" sz="4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sizliklərindən</a:t>
            </a:r>
            <a:r>
              <a:rPr lang="ru-RU" sz="4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latin typeface="Arial" pitchFamily="34" charset="0"/>
                <a:cs typeface="Arial" pitchFamily="34" charset="0"/>
              </a:rPr>
              <a:t>müdafiəsi</a:t>
            </a: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azadlıqlarının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müdafiəsi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üsulları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azadlıqlarının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dafiəsi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üsulları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aiddir:</a:t>
            </a:r>
          </a:p>
          <a:p>
            <a:pPr marL="0" indent="0" algn="just"/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qayda.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ru-RU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Vətəndaşların müraciətləri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 müraciətləri</a:t>
            </a:r>
            <a:r>
              <a:rPr lang="az-Latn-AZ" sz="4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növləri:</a:t>
            </a:r>
            <a:endParaRPr lang="ru-RU" sz="42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Təklif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yaxşılaşdırılması,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elmi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texniki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yaradıcılıq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başqa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sahələrlə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bağlı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məsələlərin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həllini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nəzərdə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tutan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müraciətdir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179388" indent="-179388" algn="just"/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Ərizə 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vətəndaşlara məxsus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hüquqların həyata keçirilməsi ilə bağlı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tələbləri nəzərdə tutan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müraciətdir.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orqanına, idarəsinə, təşkilatına və müəssisəsinə vətəndaşın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pozulmuş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hüququnun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bərpası tələbi barədə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müraciətdir.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424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Mövzu  № 5. İnzibati hüququn fərdi və kollektiv subyektləri</vt:lpstr>
      <vt:lpstr>Vətəndaşların inzibati-hüquqi statusu</vt:lpstr>
      <vt:lpstr>İnzibati-hüquq subyektliliyi</vt:lpstr>
      <vt:lpstr>Fərdi subyektlərin xüsusi inzibati-hüquqi statusu</vt:lpstr>
      <vt:lpstr>Слайд 5</vt:lpstr>
      <vt:lpstr>Слайд 6</vt:lpstr>
      <vt:lpstr> Sual 2. Vətəndaşların hüquq və azadlıqlarının müdafiəsi üsulları </vt:lpstr>
      <vt:lpstr>Hüquq və azadlıqlarının müdafiəsi üsulları</vt:lpstr>
      <vt:lpstr>Vətəndaşların müraciətləri</vt:lpstr>
      <vt:lpstr> Sual 3. İnzibati hüququn kollektiv subyektləri </vt:lpstr>
      <vt:lpstr>Kollektiv subyektlərin  növləri</vt:lpstr>
      <vt:lpstr>Kollektiv subyektlərin elementləri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 № 4. İnzibati hüququn fərdi və kollektiv subyektləri</dc:title>
  <dc:creator>user</dc:creator>
  <cp:lastModifiedBy>Пользователь</cp:lastModifiedBy>
  <cp:revision>29</cp:revision>
  <dcterms:created xsi:type="dcterms:W3CDTF">2015-09-24T10:10:24Z</dcterms:created>
  <dcterms:modified xsi:type="dcterms:W3CDTF">2020-10-14T05:08:02Z</dcterms:modified>
</cp:coreProperties>
</file>