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70" r:id="rId7"/>
    <p:sldId id="274" r:id="rId8"/>
    <p:sldId id="275" r:id="rId9"/>
    <p:sldId id="268" r:id="rId10"/>
    <p:sldId id="267" r:id="rId11"/>
    <p:sldId id="258" r:id="rId12"/>
    <p:sldId id="260" r:id="rId13"/>
    <p:sldId id="261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5.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orqanları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z-Latn-A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 anlayışı, növləri və inzibati-hüquqi statusu.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sahəsində Azər-baycan Respublikası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(AR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az-Latn-AZ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Prezi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-dentinin və Nazirlər Kabinetinin səlahiyyətləri.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və yerli icra hakimiyyəti orqanları. </a:t>
            </a:r>
            <a:endParaRPr lang="ru-RU" sz="3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70000" lnSpcReduction="20000"/>
          </a:bodyPr>
          <a:lstStyle/>
          <a:p>
            <a:pPr marL="0" indent="263525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NK-nin qərar və 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sərəncamlarını, mərkəzi və yerli icra hakimiyyəti orqanlarının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aktlarını ləğv edir;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SQ-nin 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komanda heyətini vəzifəyə təyin və vəzifədən azad edir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Prezident Administrasiyasını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 edir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onun rəhbərini təyin edir və s.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dövlətlərin diplomatik nümayəndələrinin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etimadnamə və övdətnamələrini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edir;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qanunları imzalayır və dərc edir;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siyasi sığınacaq verilməsi məsələlərini həll edir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hərbi və ali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rütbələr verir; ümumi və qismən səfərbərlik elan edir; </a:t>
            </a:r>
            <a:endParaRPr lang="ru-RU" sz="37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müddətli hərbi xidmətdə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çağırılması və müddətli hərbi xidmətdə olan hərbi qulluqçuların ehtiyata buraxılması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barədə qərarlar qəbul edir; </a:t>
            </a:r>
          </a:p>
          <a:p>
            <a:pPr marL="82550" indent="-8255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Təhlükəsizlik Şurasını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yaradır;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 hərbi vəziyyət elan edir və s.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sahəsində Nazirlər Kabinetinin (NK) səlahiyyətləri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>
            <a:normAutofit fontScale="77500" lnSpcReduction="20000"/>
          </a:bodyPr>
          <a:lstStyle/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büdcəsinin layihəsini hazırlayıb </a:t>
            </a:r>
            <a:r>
              <a:rPr lang="az-Latn-AZ" sz="37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Prezidentinə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təqdim edir;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büdcəsinin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icrasını təmin edir;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maliyyə-kredit və pul siyasətinin həyata keçi-rilməsini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 edir;</a:t>
            </a:r>
            <a:endParaRPr lang="ru-RU" sz="37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iqtisadi proqramlarının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keçirilməsini təmin edir;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sosial təminat proqramlarının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keçi-rilməsini təmin edir;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/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nazirliklərə və digər mərkəzi icra hakimiyyəti or-qanlarına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rəhbərlik edir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onların aktlarını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ləğv edir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</a:t>
            </a:r>
            <a:endParaRPr lang="ru-RU" sz="3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Mərkəzi və yerli icra hakimiyyəti orqanları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hakimiyyəti orqanı (MİHO) –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qanunvericiliklə müəyən edilən fəaliyyət istiqamətlərinə uyğun sahələrdə dövlət siyasətini və tənzimlənməsini həyata keçirən </a:t>
            </a:r>
            <a:r>
              <a:rPr lang="az-Latn-AZ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dövlət-hakimiyyət orqanıdır.</a:t>
            </a:r>
            <a:endParaRPr lang="ru-RU" sz="33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MİHO-nun </a:t>
            </a:r>
            <a:r>
              <a:rPr lang="ru-RU" sz="33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təşkilati-hüquqi formaları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aiddir:</a:t>
            </a:r>
            <a:endParaRPr lang="ru-RU" sz="33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Nazirliklər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Komitələri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Xid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mətləri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Agentlikləri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İdarə-ləri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  <a:endParaRPr lang="az-Latn-AZ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393504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5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 icra hakimiyyəti orqanları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1642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 icra hakimiyyəti orqanları - ARK-ın 109-cu maddəsinin 7-ci bəndinə əsasən, </a:t>
            </a:r>
            <a:r>
              <a:rPr lang="az-Latn-AZ" sz="5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Prezidenti tərəfindən yaradılır</a:t>
            </a: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yerlərdə yerli icra hakimiyyətlərinin başçı-ları tərəfindən </a:t>
            </a:r>
            <a:r>
              <a:rPr lang="az-Latn-AZ" sz="4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</a:t>
            </a:r>
            <a:r>
              <a:rPr lang="ru-RU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başçısı</a:t>
            </a:r>
            <a:r>
              <a:rPr lang="az-Latn-AZ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az-Latn-AZ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tabedir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/>
          </a:bodyPr>
          <a:lstStyle/>
          <a:p>
            <a:pPr marL="0" indent="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başçısının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aparat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177800" algn="just"/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nümayəndəliklər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büdcəsindən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maliyyələşən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rumlar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77800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tabeliyində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məxsus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MİHO-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 və 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yanında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xidmətlərinin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agent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liklərinin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qurumları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  <a:endParaRPr lang="az-Latn-AZ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192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7167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İcra hakimiyyəti orqanının anlayışı, növləri və inzibati-hüquqi statusu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142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z-Latn-AZ" sz="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orqanı 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 aktları ilə müəyyən edilmiş hüdudlarda dövlətin məqsəd və funksiyalarını həyata keçirən,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büdcəsindən sosial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təminatı və müdafiəni həyata keçirən müvafiq icra hakimiyyəti orqanının və 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işsizlikdən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sığorta fondunun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büdcə-sindən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maliyyələşdirilən,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ARK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qanun-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uyğun olaraq yaradılan 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800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təsisa-tıdır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40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</a:t>
            </a:r>
            <a:b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anlayışı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708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 –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qanunve-riciliklə müəyyən edilən qaydada təşkil edilməklə cəmiyyətin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iqtisadi, sosial-mədəni, inzibati-siyasi sahələrində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icraedici-sərəncamverici fəaliyyəti hə-yata keçirən,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müstəqil struktura, </a:t>
            </a:r>
            <a:r>
              <a:rPr lang="az-Latn-AZ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fəaliy-yət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miqyasına və səlahiyyətlərə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malik olan </a:t>
            </a: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aparatının hissəsi olan təşkilatdır.</a:t>
            </a:r>
            <a:endParaRPr lang="ru-RU" sz="34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8400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az-Latn-AZ" sz="10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 orqanının növlərinə aiddir:</a:t>
            </a:r>
          </a:p>
          <a:p>
            <a:pPr marL="177800" indent="-177800" algn="just"/>
            <a:r>
              <a:rPr lang="az-Latn-AZ" sz="9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Yuxarı icra hakimiyyəti orqanı - </a:t>
            </a:r>
            <a:r>
              <a:rPr lang="az-Latn-AZ" sz="9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Nazirlər Kabineti.</a:t>
            </a:r>
          </a:p>
          <a:p>
            <a:pPr marL="177800" indent="-177800" algn="just"/>
            <a:r>
              <a:rPr lang="az-Latn-AZ" sz="9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icra hakimiyyəti orqanları - </a:t>
            </a:r>
            <a:r>
              <a:rPr lang="az-Latn-AZ" sz="9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Nazirlik, Komitə, Xidmət</a:t>
            </a:r>
            <a:r>
              <a:rPr lang="az-Latn-AZ" sz="9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</a:p>
          <a:p>
            <a:pPr marL="177800" indent="-177800" algn="just"/>
            <a:r>
              <a:rPr lang="az-Latn-AZ" sz="9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Yerli icra hakimiyyəti orqanları - </a:t>
            </a:r>
            <a:r>
              <a:rPr lang="az-Latn-AZ" sz="9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icra hakimiyyəti orqanları.</a:t>
            </a:r>
          </a:p>
          <a:p>
            <a:pPr marL="0" indent="0" algn="just">
              <a:buNone/>
            </a:pPr>
            <a:endParaRPr lang="az-Latn-A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az-Latn-A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az-Latn-AZ" sz="3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orqanının strukturu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orqanının strukturu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 edilən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elementlər: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Rəhbərlik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rəhbəri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onun </a:t>
            </a:r>
            <a:r>
              <a:rPr lang="ru-RU" sz="28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müavinləri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  <a:p>
            <a:pPr marL="179388" indent="-179388" algn="just"/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Sahəvi bölmələr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idarələr, şöbələr, böl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mələr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</a:t>
            </a:r>
          </a:p>
          <a:p>
            <a:pPr marL="179388" indent="-179388" algn="just"/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Funksional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bölmələr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(idarələr, şöbələr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bölmələr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</a:t>
            </a:r>
          </a:p>
          <a:p>
            <a:pPr marL="179388" indent="-179388" algn="just"/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Köməkçi və xidmətedici bölmələr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katiblik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təsərrüfat, komendant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tağımı və s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.)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İcra hakimiyyəti sahəsində AR Prezidenti (AR) və Nazirlər Kabinetinin (NK) səlahiyyətləri</a:t>
            </a:r>
            <a:endParaRPr lang="ru-RU" sz="3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z-Latn-AZ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AR-da icra hakimiy­yətinin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sistemi: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Prezidenti; </a:t>
            </a:r>
          </a:p>
          <a:p>
            <a:pPr marL="177800" indent="-177800" algn="just"/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vitse-prezidentləri; 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Nazirlər Kabineti;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Azərbaycan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Respub­lika­sının mərkəzi icra hakimiyyəti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orqanları;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(şəhər) icra hakimiyyəti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başçıları;</a:t>
            </a:r>
          </a:p>
          <a:p>
            <a:pPr marL="177800" indent="-177800" algn="just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MR-in Nazirlər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Kabineti;</a:t>
            </a:r>
          </a:p>
          <a:p>
            <a:pPr marL="177800" indent="-177800" algn="just"/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MR-in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orqanları.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07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08912" cy="130100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latin typeface="Arial" panose="020B0604020202020204" pitchFamily="34" charset="0"/>
                <a:cs typeface="Arial" panose="020B0604020202020204" pitchFamily="34" charset="0"/>
              </a:rPr>
              <a:t>AR Prezidentinin sarayı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:\president saray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208911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1010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115212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az-Latn-AZ" b="1" dirty="0" smtClean="0">
                <a:latin typeface="Arial" panose="020B0604020202020204" pitchFamily="34" charset="0"/>
                <a:cs typeface="Arial" panose="020B0604020202020204" pitchFamily="34" charset="0"/>
              </a:rPr>
              <a:t>AR Nazirlər Kabineti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E:\154531706181349514_1200x63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13690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0828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sahəsində AR Prezidentinin səlahiyyətləri </a:t>
            </a:r>
            <a:b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11676"/>
            <a:ext cx="8229600" cy="5114948"/>
          </a:xfrm>
        </p:spPr>
        <p:txBody>
          <a:bodyPr>
            <a:noAutofit/>
          </a:bodyPr>
          <a:lstStyle/>
          <a:p>
            <a:pPr marL="0" indent="26352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iqtisadi və sosial proqramları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 təsdiq edir; 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Milli Məclisin razılığı ilə 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 naziri vəzi-</a:t>
            </a:r>
            <a:r>
              <a:rPr lang="az-Latn-AZ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fəyə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təyin edir və azad edir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26352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NK-nin üzvlərini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vəzifəyə təyin və vəzi-</a:t>
            </a:r>
            <a:r>
              <a:rPr lang="az-Latn-AZ" sz="3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fədən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azad edir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NK-nin istefası haqqında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 qəbul edir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3525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büdcəsində 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hakimiyyəti üçün nəzərdə tutulmuş xərclər çərçivəsində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 və yerli icra hakimiyyəti orqanları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yaradır;</a:t>
            </a:r>
          </a:p>
          <a:p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637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Mövzu № 5. İcra hakimiyyəti orqanları </vt:lpstr>
      <vt:lpstr> Sual 1. İcra hakimiyyəti orqanının anlayışı, növləri və inzibati-hüquqi statusu </vt:lpstr>
      <vt:lpstr>İcra hakimiyyəti orqanının  anlayışı</vt:lpstr>
      <vt:lpstr>İcra hakimiyyəti orqanının  növləri</vt:lpstr>
      <vt:lpstr>İcra hakimiyyəti orqanının strukturu</vt:lpstr>
      <vt:lpstr>Sual 2. İcra hakimiyyəti sahəsində AR Prezidenti (AR) və Nazirlər Kabinetinin (NK) səlahiyyətləri</vt:lpstr>
      <vt:lpstr>AR Prezidentinin sarayı</vt:lpstr>
      <vt:lpstr>AR Nazirlər Kabineti</vt:lpstr>
      <vt:lpstr> İcra hakimiyyəti sahəsində AR Prezidentinin səlahiyyətləri  </vt:lpstr>
      <vt:lpstr>Слайд 10</vt:lpstr>
      <vt:lpstr> İcra hakimiyyəti sahəsində Nazirlər Kabinetinin (NK) səlahiyyətləri </vt:lpstr>
      <vt:lpstr>Sual 3. Mərkəzi və yerli icra hakimiyyəti orqanları </vt:lpstr>
      <vt:lpstr>Yerli icra hakimiyyəti orqanları</vt:lpstr>
      <vt:lpstr> Yerli icra hakimiyyətinin başçısına tabedir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64</cp:revision>
  <dcterms:created xsi:type="dcterms:W3CDTF">2015-09-30T07:57:02Z</dcterms:created>
  <dcterms:modified xsi:type="dcterms:W3CDTF">2020-10-07T11:35:33Z</dcterms:modified>
</cp:coreProperties>
</file>