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7" r:id="rId3"/>
    <p:sldId id="280" r:id="rId4"/>
    <p:sldId id="283" r:id="rId5"/>
    <p:sldId id="284" r:id="rId6"/>
    <p:sldId id="285" r:id="rId7"/>
    <p:sldId id="275" r:id="rId8"/>
    <p:sldId id="266" r:id="rId9"/>
    <p:sldId id="268" r:id="rId10"/>
    <p:sldId id="269" r:id="rId11"/>
    <p:sldId id="265" r:id="rId12"/>
    <p:sldId id="264" r:id="rId13"/>
    <p:sldId id="270" r:id="rId14"/>
    <p:sldId id="286" r:id="rId15"/>
    <p:sldId id="287" r:id="rId16"/>
  </p:sldIdLst>
  <p:sldSz cx="9144000" cy="6858000" type="screen4x3"/>
  <p:notesSz cx="6858000" cy="9144000"/>
  <p:defaultTextStyle>
    <a:defPPr>
      <a:defRPr lang="az-Latn-A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z-Latn-A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8E2A-AF5C-46D6-9331-746482D07DB3}" type="datetimeFigureOut">
              <a:rPr lang="az-Latn-AZ" smtClean="0"/>
              <a:pPr/>
              <a:t>24.12.2020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z-Latn-A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№ 7.  Ədliyyə sahəsində dövlət idarəetməsi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429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L A N:</a:t>
            </a:r>
            <a:endParaRPr lang="ru-RU" sz="43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idarə-etməsinin anlayışı və təşkilati - hüquqi formaları. 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 - ədliyyə sahəsində dövlət idarəetməsini bilavasitə həyata keçirən mərkəzi icra hakimiyyəti orqanı kimi. 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orqanlarında dövlət qullu-</a:t>
            </a:r>
            <a:r>
              <a:rPr lang="az-Latn-AZ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ğunun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anlayışı, hüquqi əsasları və şərtləri.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XP\Рабочий стол\28122009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5"/>
            <a:ext cx="8429684" cy="592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XP\Рабочий стол\28122009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192880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Ədliyyə orqanlarında dövlət qulluğunun anlayışı, hüquqi əsasları və şərtləri</a:t>
            </a:r>
            <a: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z-Latn-AZ" sz="3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001056" cy="464347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orqanlarında qulluq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 orqanları sisteminə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daxil olan ədliyyə orqanlarının </a:t>
            </a:r>
            <a:r>
              <a:rPr lang="az-Latn-AZ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qanunveri-cilikdə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nəzərdə tutulan fəaliyyət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isti-qamətləri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səlahiyyətlərini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 Azərbaycan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vətəndaşlarının 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qulluğunun  </a:t>
            </a:r>
            <a:r>
              <a:rPr lang="az-Latn-AZ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xü-susi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növüdür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z-Latn-A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72494" cy="178592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orqanlarında qulluq keçmənin hüquqi əsasları</a:t>
            </a:r>
            <a:endParaRPr lang="az-Latn-AZ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072494" cy="4955442"/>
          </a:xfrm>
        </p:spPr>
        <p:txBody>
          <a:bodyPr>
            <a:normAutofit fontScale="40000" lnSpcReduction="20000"/>
          </a:bodyPr>
          <a:lstStyle/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müqavilələr;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Cyrl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“Dövlət qulluğu haqqında”</a:t>
            </a: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“Ədliyyə orqanlarında qulluq keçmə 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Cəzaların </a:t>
            </a:r>
            <a:r>
              <a:rPr lang="az-Latn-AZ" sz="7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İcrası </a:t>
            </a: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Məcəlləsi;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“İcra 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“İcra məmurları 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“Dövlət </a:t>
            </a:r>
            <a:r>
              <a:rPr lang="az-Latn-AZ" sz="7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ekspertizası fəaliyyəti </a:t>
            </a: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“Notariat haqqında” qanun və s. </a:t>
            </a:r>
            <a:endParaRPr lang="ru-RU" sz="7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endParaRPr lang="az-Latn-A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Cyrl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Ədliyyə orqanlari işçilərinin xüsusi rütbələri</a:t>
            </a:r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3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25000" lnSpcReduction="20000"/>
          </a:bodyPr>
          <a:lstStyle/>
          <a:p>
            <a:pPr marL="179388" indent="-179388">
              <a:buNone/>
            </a:pPr>
            <a:r>
              <a:rPr lang="az-Cyrl-AZ" sz="1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xüsusi rütbələr:</a:t>
            </a:r>
            <a:endParaRPr lang="ru-RU" sz="11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həqiqi dövlət ədliyyə müşaviri;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dərəcəli dövlət ədliyyə müşaviri;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 dərəcəli dövlət ədliyyə müşaviri;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 dərəcəli dövlət ədliyyə müşaviri.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>
              <a:buNone/>
            </a:pPr>
            <a:r>
              <a:rPr lang="az-Cyrl-AZ" sz="1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Böyük xüsusi rütbələr:</a:t>
            </a:r>
            <a:endParaRPr lang="ru-RU" sz="11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 ədliyyə müşaviri;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müşaviri;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>
              <a:buNone/>
            </a:pPr>
            <a:r>
              <a:rPr lang="az-Cyrl-AZ" sz="11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Orta xüsusi rütbələr:</a:t>
            </a:r>
            <a:endParaRPr lang="ru-RU" sz="11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dərəcəli ədliyyə qulluqçusu;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 dərəcəli ədliyyə qulluqçusu;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r>
              <a:rPr lang="az-Cyrl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 dərəcəli ədliyyə qulluqçusu.</a:t>
            </a:r>
            <a:endParaRPr lang="ru-RU" sz="1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Cyrl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Penitensiar xidmətin xüsusi rütbələr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28736"/>
            <a:ext cx="4040188" cy="521497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az-Cyrl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rəis heyəti vəzifələri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 </a:t>
            </a:r>
            <a:r>
              <a:rPr lang="az-Cyrl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rütbələr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Cyrl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spcBef>
                <a:spcPts val="0"/>
              </a:spcBef>
            </a:pP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general-pol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kovniki;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gene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ral-leytenantı;</a:t>
            </a:r>
            <a:endParaRPr lang="az-Latn-AZ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spcBef>
                <a:spcPts val="0"/>
              </a:spcBef>
            </a:pP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general-mayo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ru;.</a:t>
            </a:r>
            <a:endParaRPr lang="az-Latn-AZ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az-Cyrl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Böyük rəis heyəti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Cyrl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vəzifələri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Cyrl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xüsusi rütbələr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Cyrl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>
              <a:spcBef>
                <a:spcPts val="0"/>
              </a:spcBef>
            </a:pP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polkovniki; əd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liyyə polkovnik-leyte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Cyrl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nantı; ədliyyə mayoru; </a:t>
            </a:r>
            <a:endParaRPr lang="ru-RU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213255" cy="514353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az-Cyrl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Orta rəis heyəti vəzifələri</a:t>
            </a:r>
            <a:r>
              <a:rPr lang="az-Latn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Cyrl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xüsusi rütbələr</a:t>
            </a:r>
            <a:r>
              <a:rPr lang="az-Latn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Cyrl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9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0488" indent="-90488"/>
            <a:r>
              <a:rPr lang="az-Cyrl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kapitanı; ədliyyə baş leytenantı; </a:t>
            </a:r>
            <a:endParaRPr lang="ru-RU" sz="9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0488" indent="-90488"/>
            <a:r>
              <a:rPr lang="az-Cyrl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leytenantı; ədliyyə kiçik leytenantı.</a:t>
            </a:r>
            <a:endParaRPr lang="ru-RU" sz="9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az-Cyrl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Kiçik rəis heyəti vəzifələri</a:t>
            </a:r>
            <a:r>
              <a:rPr lang="az-Latn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Cyrl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xüsusi rütbələr</a:t>
            </a:r>
            <a:r>
              <a:rPr lang="az-Latn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Cyrl-AZ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9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0488" indent="-90488"/>
            <a:r>
              <a:rPr lang="az-Cyrl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baş giziri;</a:t>
            </a:r>
            <a:r>
              <a:rPr lang="az-Latn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Cyrl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giziri; </a:t>
            </a:r>
            <a:endParaRPr lang="ru-RU" sz="9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0488" indent="-90488"/>
            <a:r>
              <a:rPr lang="az-Cyrl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kiçik giziri; ədliyyə baş çavuşu; </a:t>
            </a:r>
            <a:endParaRPr lang="ru-RU" sz="9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0488" indent="-90488"/>
            <a:r>
              <a:rPr lang="az-Cyrl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çavuşu; ədliyyə kiçik çavuşu</a:t>
            </a:r>
            <a:r>
              <a:rPr lang="az-Latn-AZ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9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Ədliyyə sahəsində dövlət idarəetməsinin anlayışı və təşkilati - hüquqi formaları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idarəetməsi 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Prezidentinin </a:t>
            </a:r>
            <a:r>
              <a:rPr lang="az-Latn-AZ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hüquqyaratma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fəaliy-yətinin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məhkəmələrin 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 üzrə təşkilati-hüquqi təminatın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əzaların icrasının təşkili,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şəxslərin döv-lət qeydiyyatının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aparılması, habelə 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qeydiyyat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məhkəmə-ekspert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idarələri 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notariat kontorlarına 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rəhbərlik edilməsi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dövlət orqanlarının</a:t>
            </a:r>
            <a:r>
              <a:rPr 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</a:t>
            </a:r>
            <a:r>
              <a:rPr lang="en-US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ncamverici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fəaliyyətidir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20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idarəetməsinin təşkilati - hüquqi formaları</a:t>
            </a: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Autofit/>
          </a:bodyPr>
          <a:lstStyle/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aktlarının layihə-lərinin hazırlanması üzrə fəaliyyət;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vətəndaşlıq vəziyyəti aktlarının reyestri fəaliyyəti;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məhkəmələrin təşkili üzrə fəaliyyət;</a:t>
            </a:r>
          </a:p>
          <a:p>
            <a:pPr marL="182563" indent="-182563" algn="just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şəxslərin dövlət qeydiyyatı üzrə fəaliyyət;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idarəetməsinin təşkilati - hüquqi formaları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7408"/>
          </a:xfrm>
        </p:spPr>
        <p:txBody>
          <a:bodyPr>
            <a:normAutofit fontScale="92500" lnSpcReduction="20000"/>
          </a:bodyPr>
          <a:lstStyle/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penitensiar fəaliyyət;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fəaliyyət;</a:t>
            </a: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əməliyyat-axtarış fəaliyyəti;</a:t>
            </a: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cinayət-prosessual fəaliyyət;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notariat fəaliyyəti;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qeydiyyatı, reyestr fəaliyyəti və s.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4318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Ədliyyə Nazirliyi - ədliyyə sahəsində dövlət idarəetməsini bilavasitə həyata keçirən mərkəzi icra hakimiyyəti orqanı kimi</a:t>
            </a:r>
            <a: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00679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 -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qanunvericiliklə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müəyyən edilmiş fəaliyyət istiqamət-lərinə uyğun olaraq, ədliyyə sahə-sində dövlət siyasətini və tənzim-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lənməsini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keçirən,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hüquq-mühafizə orqanı statusu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orqanıdır.</a:t>
            </a:r>
            <a:endParaRPr lang="ru-RU" sz="3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Nazirliyinin fəaliyyət istiqamətləri</a:t>
            </a:r>
            <a:endParaRPr lang="ru-RU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90974"/>
          </a:xfrm>
        </p:spPr>
        <p:txBody>
          <a:bodyPr>
            <a:noAutofit/>
          </a:bodyPr>
          <a:lstStyle/>
          <a:p>
            <a:pPr marL="0" lvl="0" indent="179388" algn="just">
              <a:spcBef>
                <a:spcPts val="0"/>
              </a:spcBef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qərarlarının icrasını təmin edir;</a:t>
            </a: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179388" algn="just">
              <a:spcBef>
                <a:spcPts val="0"/>
              </a:spcBef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bələdiyyələrin işinin təşkilinə kömək edir və onlara metodoloji yardım göstərir;</a:t>
            </a: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179388" algn="just">
              <a:spcBef>
                <a:spcPts val="0"/>
              </a:spcBef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 işləri üzrə ibtidai istintaqı aparır;</a:t>
            </a: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179388" algn="just">
              <a:spcBef>
                <a:spcPts val="0"/>
              </a:spcBef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ekspertizalarının keçirilməsini təşkil edir;</a:t>
            </a: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9388" algn="just">
              <a:spcBef>
                <a:spcPts val="0"/>
              </a:spcBef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hakimlərin, ədliyyə işçilərinin, vəkillərin əlavə təhsilini təmin edir; </a:t>
            </a: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9388" algn="just">
              <a:spcBef>
                <a:spcPts val="0"/>
              </a:spcBef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ilk dəfə ədliyyə, prokurorluq orqanlarına qulluğa qəbul edilən namizədlərin, habelə vəkilliyə nami-zədlərin icbari təliminin həyata keçirilməsini təmin edir; </a:t>
            </a: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9388" algn="just">
              <a:spcBef>
                <a:spcPts val="0"/>
              </a:spcBef>
            </a:pP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 vəzifəsinə namizədlərin ilkin uzunmüddətli tədrisinin həyata keçirilməsini təmin edir və s.</a:t>
            </a:r>
            <a:r>
              <a:rPr lang="az-Latn-AZ" sz="26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0488" indent="-90488">
              <a:buNone/>
            </a:pPr>
            <a:endParaRPr lang="ru-RU" sz="2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Nazirliyinin aparatı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24744"/>
            <a:ext cx="8501122" cy="544752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Təşkilat-nəzarət baş idarəsi;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0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baş idarəsi</a:t>
            </a:r>
            <a:endParaRPr lang="ru-RU" sz="10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Qeydiyyat və notariat baş idarəsi;</a:t>
            </a: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icraçıları baş idarəsi </a:t>
            </a:r>
            <a:endParaRPr lang="ru-RU" sz="10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Bələdiyyələrlə iş mərkəzi (baş idarə səlahiyyətli); </a:t>
            </a: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əməkdaşlıq idarəsi </a:t>
            </a:r>
            <a:endParaRPr lang="ru-RU" sz="10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İnsan hüquqları və ictimaiyyətlə əlaqədar idarəsi </a:t>
            </a:r>
            <a:endParaRPr lang="ru-RU" sz="10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İstintaq idarəsi </a:t>
            </a:r>
            <a:endParaRPr lang="ru-RU" sz="10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Kadrlar idarəsi </a:t>
            </a:r>
            <a:endParaRPr lang="ru-RU" sz="10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Cəzaların icrasına nəzarət üzrə müfəttişlik (idarə səlahiyyətli)</a:t>
            </a:r>
            <a:endParaRPr lang="ru-RU" sz="10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r>
              <a:rPr lang="az-Latn-AZ" sz="10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Katiblik (idarə səlahiyyətli); Maliyyə və təminat idarəsi </a:t>
            </a:r>
            <a:r>
              <a:rPr lang="az-Latn-AZ" sz="5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5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>
              <a:lnSpc>
                <a:spcPct val="120000"/>
              </a:lnSpc>
              <a:spcBef>
                <a:spcPts val="0"/>
              </a:spcBef>
            </a:pPr>
            <a:endParaRPr lang="ru-RU" sz="10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Nazirliyinin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vahid sisteminə daxil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qurumlar</a:t>
            </a: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15370" cy="4786346"/>
          </a:xfrm>
        </p:spPr>
        <p:txBody>
          <a:bodyPr>
            <a:noAutofit/>
          </a:bodyPr>
          <a:lstStyle/>
          <a:p>
            <a:pPr marL="179388" indent="-179388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Nazirliyinin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aparatı;</a:t>
            </a:r>
          </a:p>
          <a:p>
            <a:pPr marL="179388" indent="-179388"/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Penitensiar Xidmət;</a:t>
            </a:r>
          </a:p>
          <a:p>
            <a:pPr marL="179388" indent="-179388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yerli, regional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qurumlan;</a:t>
            </a:r>
          </a:p>
          <a:p>
            <a:pPr marL="179388" indent="-179388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müəssisələri, elm, ekspertiza və tibb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idarələri;</a:t>
            </a:r>
          </a:p>
          <a:p>
            <a:pPr marL="179388" indent="-179388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mətbuat orqanları; </a:t>
            </a:r>
          </a:p>
          <a:p>
            <a:pPr marL="179388" indent="-179388" algn="just"/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Muxtar Respublikasının Ədliyyə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XP\Рабочий стол\1909200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589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Mövzu № 7.  Ədliyyə sahəsində dövlət idarəetməsi</vt:lpstr>
      <vt:lpstr> Sual 1. Ədliyyə sahəsində dövlət idarəetməsinin anlayışı və təşkilati - hüquqi formaları </vt:lpstr>
      <vt:lpstr>Ədliyyə sahəsində dövlət idarəetməsinin təşkilati - hüquqi formaları</vt:lpstr>
      <vt:lpstr>Ədliyyə sahəsində dövlət idarəetməsinin təşkilati - hüquqi formaları</vt:lpstr>
      <vt:lpstr> Sual 2. Ədliyyə Nazirliyi - ədliyyə sahəsində dövlət idarəetməsini bilavasitə həyata keçirən mərkəzi icra hakimiyyəti orqanı kimi </vt:lpstr>
      <vt:lpstr>Ədliyyə Nazirliyinin fəaliyyət istiqamətləri</vt:lpstr>
      <vt:lpstr> Ədliyyə Nazirliyinin aparatı  </vt:lpstr>
      <vt:lpstr>Ədliyyə Nazirliyinin vahid sisteminə daxil olan qurumlar</vt:lpstr>
      <vt:lpstr>Слайд 9</vt:lpstr>
      <vt:lpstr>Слайд 10</vt:lpstr>
      <vt:lpstr>Слайд 11</vt:lpstr>
      <vt:lpstr> Sual 3. Ədliyyə orqanlarında dövlət qulluğunun anlayışı, hüquqi əsasları və şərtləri </vt:lpstr>
      <vt:lpstr>Ədliyyə orqanlarında qulluq keçmənin hüquqi əsasları</vt:lpstr>
      <vt:lpstr> Ədliyyə orqanlari işçilərinin xüsusi rütbələri </vt:lpstr>
      <vt:lpstr>Penitensiar xidmətin xüsusi rütbələri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38</cp:revision>
  <dcterms:created xsi:type="dcterms:W3CDTF">2013-11-12T14:12:50Z</dcterms:created>
  <dcterms:modified xsi:type="dcterms:W3CDTF">2020-12-24T09:35:10Z</dcterms:modified>
</cp:coreProperties>
</file>