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6" r:id="rId7"/>
    <p:sldId id="261" r:id="rId8"/>
    <p:sldId id="268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№ </a:t>
            </a: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/1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 və dövlət qulluqçuları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anlayışı, əsas vəzifələri və prinsipləri. </a:t>
            </a:r>
          </a:p>
          <a:p>
            <a:pPr marL="360363" indent="-360363" algn="just">
              <a:buFont typeface="+mj-lt"/>
              <a:buAutoNum type="arabicPeriod"/>
            </a:pPr>
            <a:r>
              <a:rPr lang="az-Latn-AZ" sz="4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qulluqçusunun anlayışı və növləri.</a:t>
            </a:r>
          </a:p>
          <a:p>
            <a:pPr marL="0" indent="0" algn="just">
              <a:buNone/>
            </a:pPr>
            <a:endParaRPr lang="az-Latn-AZ" sz="3600" b="1" i="1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buFont typeface="+mj-lt"/>
              <a:buAutoNum type="arabicPeriod"/>
            </a:pP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Dövlət qulluğunun anlayışı, əsas vəzifələri və prinsipləri </a:t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8577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 -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az-Latn-AZ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Konstitu-siyasına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digər qanunvericilik aktlarına uyğun olaraq 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 məqsədlərinin və funksiyalarının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 sahəsində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qulluqçularının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öz vəzifə səlahiyyətlərini yerinə yetirmə-sidir.</a:t>
            </a:r>
            <a:endParaRPr lang="ru-RU" sz="39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4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0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qulluğunun əsas </a:t>
            </a:r>
            <a:b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vəzifələri </a:t>
            </a:r>
            <a: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az-Latn-AZ" sz="3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əsas vəzifələrinə aiddir:</a:t>
            </a:r>
            <a:endParaRPr lang="ru-RU" sz="3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aktları əsasında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vətəndaş-ların hüquq və azadlıqlarının təmin</a:t>
            </a: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edil-məsi;</a:t>
            </a:r>
            <a:endParaRPr lang="ru-RU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orqanlarının səlahiyyəti hüdudların-da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qərarların hazırlanması, qəbul edilməsi, icrası və icraya nəzarət edilməsi;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az-Latn-AZ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orqanlarının səmərəli fəaliyyətinin və dövlət qulluqçuları tərəfindən </a:t>
            </a:r>
            <a:r>
              <a:rPr lang="az-Latn-AZ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səlahiyyətlərinin yerinə yetirilməsinin təmin  edilməsi.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prinsipləri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Qanunçuluq; hər üç hakimiyyət orqan-larının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 hüdudlarının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müəy-yən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edilməsi;</a:t>
            </a:r>
          </a:p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orqanlarına və dövlət qulluq-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çularına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 və onların hesabat verməsi;</a:t>
            </a:r>
          </a:p>
          <a:p>
            <a:pPr marL="0" indent="0" algn="just"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yuxarı dövlət orqanları və vəzifəli şəxs-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 etdikləri qərarların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aşağı dövlət orqanları və  vəzifəli şəxslər tərəfindən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mütləq yerinə yetirilməsi;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fontScale="25000" lnSpcReduction="20000"/>
          </a:bodyPr>
          <a:lstStyle/>
          <a:p>
            <a:pPr marL="82550" indent="-82550" algn="just">
              <a:lnSpc>
                <a:spcPct val="120000"/>
              </a:lnSpc>
            </a:pP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bütün vətəndaşların və vəzifəli şəxslərin dövlət qulluqçularının </a:t>
            </a:r>
            <a:r>
              <a:rPr lang="az-Latn-AZ" sz="16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qanuni tələblərini</a:t>
            </a: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icra etməyə və qanuni hərəkətlərini </a:t>
            </a:r>
            <a:r>
              <a:rPr lang="az-Latn-AZ" sz="1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müda-fiə</a:t>
            </a: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 etməyə </a:t>
            </a:r>
            <a:r>
              <a:rPr lang="az-Latn-AZ" sz="16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borclu olması;</a:t>
            </a:r>
          </a:p>
          <a:p>
            <a:pPr marL="82550" indent="-82550" algn="just">
              <a:lnSpc>
                <a:spcPct val="120000"/>
              </a:lnSpc>
            </a:pP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qulluğuna </a:t>
            </a:r>
            <a:r>
              <a:rPr lang="az-Latn-AZ" sz="16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qəbulun şəffaf-lığı;</a:t>
            </a: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vətəndaşların dövlət qullu-</a:t>
            </a:r>
            <a:r>
              <a:rPr lang="az-Latn-AZ" sz="16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ğuna</a:t>
            </a: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16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müsabiqə və müsahibə əsasında</a:t>
            </a:r>
            <a:r>
              <a:rPr lang="az-Latn-AZ" sz="1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qəbul edilməsi və s.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növləri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növlərinə aiddir:</a:t>
            </a:r>
          </a:p>
          <a:p>
            <a:pPr marL="0" indent="263525" algn="just">
              <a:buFontTx/>
              <a:buChar char="-"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Qanunvericilik orqanının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apara-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tında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qulluğu;</a:t>
            </a:r>
          </a:p>
          <a:p>
            <a:pPr marL="0" indent="263525" algn="just">
              <a:buFontTx/>
              <a:buChar char="-"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 hakimiyyəti orqanının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aparatında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qulluğu;</a:t>
            </a:r>
          </a:p>
          <a:p>
            <a:pPr marL="0" indent="263525" algn="just">
              <a:buFontTx/>
              <a:buChar char="-"/>
            </a:pP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hakimiyyəti orqanlarında dövlət qulluğu.</a:t>
            </a:r>
          </a:p>
          <a:p>
            <a:pPr>
              <a:buFontTx/>
              <a:buChar char="-"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Dövlət qulluqçusunun anlayışı və növləri </a:t>
            </a:r>
            <a:b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34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qulluqçusu -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“Dövlət qulluğu haqqında”AR Qanunu ilə müəyyən edilmiş qaydada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maaşlı dövlət qulluğu vəzifəsini tutan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vəzifə üzrə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qulluğuna qəbul edilərkən Azərbaycan Respublika-sına 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sadiq olacağına and içən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vətəndaşıdır.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7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992" t="20882" r="14265" b="25824"/>
          <a:stretch/>
        </p:blipFill>
        <p:spPr bwMode="auto">
          <a:xfrm>
            <a:off x="251519" y="548680"/>
            <a:ext cx="867732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71542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qulluqçusunun növləri</a:t>
            </a:r>
            <a: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vəzifələr -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- 5-ci kateqoriya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orqanları aparatları və bölmələri rəhbərlərinin, onların müavinlərinin, ha</a:t>
            </a:r>
            <a:r>
              <a:rPr lang="en-US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belə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qulluğunda çalışan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mütə-xəssislərin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vəzifələri. </a:t>
            </a:r>
          </a:p>
          <a:p>
            <a:pPr marL="0" indent="0" algn="just">
              <a:buNone/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Yardımçı vəzifələr –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Ali - 5-ci kateqoriya dövlət orqanlarında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texniki işləri həyata keçirən dövlət qulluqçularının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(kargüzar, makinaçı, kuryer, arxiv qeydiyyatçısı, liftçi, sürücü və s.)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vəzifələri.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222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Mövzu № 7/1. Dövlət qulluğu və dövlət qulluqçuları </vt:lpstr>
      <vt:lpstr> Sual 1. Dövlət qulluğunun anlayışı, əsas vəzifələri və prinsipləri  </vt:lpstr>
      <vt:lpstr> Dövlət qulluğunun əsas  vəzifələri  </vt:lpstr>
      <vt:lpstr> Dövlət qulluğunun prinsipləri </vt:lpstr>
      <vt:lpstr>Слайд 5</vt:lpstr>
      <vt:lpstr>Dövlət qulluğunun növləri</vt:lpstr>
      <vt:lpstr> Sual 2. Dövlət qulluqçusunun anlayışı və növləri  </vt:lpstr>
      <vt:lpstr>Слайд 8</vt:lpstr>
      <vt:lpstr> Dövlət qulluqçusunun növləri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Mövzu № 6. Dövlət qulluğu və dövlət qulluqçuları </dc:title>
  <dc:creator>user</dc:creator>
  <cp:lastModifiedBy>Пользователь</cp:lastModifiedBy>
  <cp:revision>38</cp:revision>
  <dcterms:created xsi:type="dcterms:W3CDTF">2015-10-05T06:07:05Z</dcterms:created>
  <dcterms:modified xsi:type="dcterms:W3CDTF">2020-10-12T05:40:10Z</dcterms:modified>
</cp:coreProperties>
</file>