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1" r:id="rId4"/>
    <p:sldId id="260" r:id="rId5"/>
    <p:sldId id="265" r:id="rId6"/>
    <p:sldId id="267" r:id="rId7"/>
    <p:sldId id="26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5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 </a:t>
            </a:r>
            <a:r>
              <a:rPr lang="ru-RU" sz="35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az-Latn-AZ" sz="3500" b="1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3500" b="1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az-Latn-AZ" sz="35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İcra hakimiyyətinin realizəsinin inzibati-hüquqi forma və metodları</a:t>
            </a:r>
            <a:endParaRPr lang="ru-RU" sz="35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5778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</a:p>
          <a:p>
            <a:pPr marL="0" indent="0" algn="just">
              <a:buFont typeface="+mj-lt"/>
              <a:buAutoNum type="arabicPeriod"/>
            </a:pP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İcra hakimiyyətinin realizəsinin inzibati-hüquqi formalarının anlayışı.</a:t>
            </a:r>
          </a:p>
          <a:p>
            <a:pPr marL="0" indent="0" algn="just">
              <a:buFont typeface="+mj-lt"/>
              <a:buAutoNum type="arabicPeriod"/>
            </a:pP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İcra 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hakimiyyətinin realizəsinin inzibati-hüquqi formalarının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təsnifatı və növləri.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İnzibati-hüquqi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müqavilə anlayışı.</a:t>
            </a:r>
            <a:endParaRPr lang="az-Latn-AZ" sz="31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+mj-lt"/>
              <a:buAutoNum type="arabicPeriod"/>
            </a:pP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İcra </a:t>
            </a:r>
            <a:r>
              <a:rPr lang="az-Latn-AZ" sz="3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hakimiyyətinin realizəsinin inzibati-hüquqi metodlarının anlayışı və 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mahiyyəti.</a:t>
            </a:r>
          </a:p>
          <a:p>
            <a:pPr marL="0" indent="0" algn="just">
              <a:buFont typeface="+mj-lt"/>
              <a:buAutoNum type="arabicPeriod"/>
            </a:pP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məcburetmə</a:t>
            </a:r>
            <a:r>
              <a:rPr lang="az-Latn-AZ" sz="31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nin</a:t>
            </a:r>
            <a:r>
              <a:rPr lang="az-Latn-AZ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anlayışı və xüsusiyyətləri.</a:t>
            </a:r>
            <a:endParaRPr lang="ru-RU" sz="31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3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311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Sual 4. </a:t>
            </a:r>
            <a:r>
              <a:rPr lang="ru-RU" sz="4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İnzibati</a:t>
            </a:r>
            <a:r>
              <a:rPr lang="ru-RU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məcburetmə</a:t>
            </a:r>
            <a: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</a:t>
            </a:r>
            <a:b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anlayışı və xüsusiyyətləri</a:t>
            </a:r>
            <a:endParaRPr lang="ru-RU" sz="42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429156"/>
          </a:xfrm>
        </p:spPr>
        <p:txBody>
          <a:bodyPr>
            <a:normAutofit/>
          </a:bodyPr>
          <a:lstStyle/>
          <a:p>
            <a:pPr mar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228600" algn="l"/>
              </a:tabLst>
            </a:pPr>
            <a:r>
              <a:rPr lang="ru-RU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məcburetmə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məcburetməsinin xüsusi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növü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ub,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 subyektləri tə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rəfindən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ları əsasında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xətalarla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əlaqədar tətbiq olunan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</a:t>
            </a:r>
            <a:r>
              <a:rPr lang="az-Latn-AZ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təsiretmə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tədbirləri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az-Latn-AZ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ru-RU" sz="3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İnzibati</a:t>
            </a:r>
            <a:r>
              <a:rPr lang="ru-RU" sz="3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məcburetmə</a:t>
            </a:r>
            <a:r>
              <a:rPr lang="az-Latn-AZ" sz="34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</a:t>
            </a:r>
            <a:r>
              <a:rPr lang="az-Latn-AZ" sz="3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xüsusiyyətləri</a:t>
            </a:r>
            <a:endParaRPr lang="ru-RU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Autofit/>
          </a:bodyPr>
          <a:lstStyle/>
          <a:p>
            <a:pPr marL="36000" indent="-177800" algn="just">
              <a:spcBef>
                <a:spcPts val="0"/>
              </a:spcBef>
            </a:pPr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münasibətlərin mühafizəsinə yönəlmiş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məcburetməsinin xüsusi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növüdür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36000" indent="-177800" algn="just">
              <a:spcBef>
                <a:spcPts val="0"/>
              </a:spcBef>
            </a:pPr>
            <a:r>
              <a:rPr lang="ru-RU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tətbiq</a:t>
            </a:r>
            <a:r>
              <a:rPr lang="az-Latn-AZ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inin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</a:t>
            </a:r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törədilməsid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00" indent="-177800" algn="just">
              <a:spcBef>
                <a:spcPts val="0"/>
              </a:spcBef>
            </a:pPr>
            <a:r>
              <a:rPr lang="ru-RU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tətbiq e</a:t>
            </a:r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dən subyektlər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NHA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 edilir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onları dairəsi </a:t>
            </a:r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çox</a:t>
            </a:r>
            <a:r>
              <a:rPr lang="az-Latn-AZ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dur;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00" indent="-177800" algn="just">
              <a:spcBef>
                <a:spcPts val="0"/>
              </a:spcBef>
            </a:pPr>
            <a:r>
              <a:rPr lang="ru-RU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tətbiqi xidməti tabeçilik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münasibətləri ilə bağlı olmur</a:t>
            </a:r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36000" indent="-177800" algn="just">
              <a:spcBef>
                <a:spcPts val="0"/>
              </a:spcBef>
            </a:pP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yalnız </a:t>
            </a:r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ru-RU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 həyata keçirməyə səlahiyyəti olan</a:t>
            </a:r>
            <a:r>
              <a:rPr lang="ru-RU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</a:t>
            </a:r>
            <a:r>
              <a:rPr lang="ru-RU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(vəzifəli şəxslər</a:t>
            </a:r>
            <a:r>
              <a:rPr lang="ru-RU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 tətbiq edilir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00" indent="-177800" algn="just">
              <a:spcBef>
                <a:spcPts val="0"/>
              </a:spcBef>
            </a:pP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 sahəsində </a:t>
            </a:r>
            <a:r>
              <a:rPr lang="ru-RU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ümumməcburi davranış qaydalarını formalaşdırır</a:t>
            </a:r>
            <a:r>
              <a:rPr lang="az-Latn-AZ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s.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0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4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İnzibati</a:t>
            </a:r>
            <a:r>
              <a:rPr lang="ru-RU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məcburetmə tədbirləri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dirty="0" smtClean="0">
                <a:latin typeface="Arial" pitchFamily="34" charset="0"/>
                <a:cs typeface="Arial" pitchFamily="34" charset="0"/>
              </a:rPr>
            </a:br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50006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məcburetmə tədbirləri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aiddir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266700" algn="just">
              <a:tabLst>
                <a:tab pos="363538" algn="l"/>
              </a:tabLst>
            </a:pPr>
            <a:r>
              <a:rPr lang="az-Latn-AZ" sz="36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36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xəbərdaretmə tədbirləri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6700" algn="just">
              <a:tabLst>
                <a:tab pos="363538" algn="l"/>
              </a:tabLst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qarşısınıalma tədbirləri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az-Latn-AZ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6700" algn="just">
              <a:tabLst>
                <a:tab pos="363538" algn="l"/>
              </a:tabLst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nzibati-prosessual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təminetmə təd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birləri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6700" algn="just">
              <a:tabLst>
                <a:tab pos="363538" algn="l"/>
              </a:tabLst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nzibati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tənbehlər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6700" algn="just">
              <a:tabLst>
                <a:tab pos="363538" algn="l"/>
              </a:tabLst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r>
              <a:rPr lang="ru-RU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ərpaetmə tədbirləri.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</a:t>
            </a:r>
            <a:r>
              <a:rPr lang="az-Latn-AZ" sz="3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hakimiyyətinin realizəsinin inzibati-hüquqi formalarının </a:t>
            </a:r>
            <a:r>
              <a:rPr lang="az-Latn-AZ" sz="3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</a:t>
            </a:r>
            <a:r>
              <a:rPr lang="az-Latn-AZ" sz="3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7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6683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az-Latn-AZ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</a:t>
            </a:r>
            <a:r>
              <a:rPr lang="ru-RU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hakimiyyətinin</a:t>
            </a:r>
            <a:r>
              <a:rPr lang="ru-RU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realizəsinin</a:t>
            </a:r>
            <a:r>
              <a:rPr lang="ru-RU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forması</a:t>
            </a:r>
            <a:r>
              <a:rPr lang="ru-RU" sz="4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</a:t>
            </a:r>
            <a:r>
              <a:rPr lang="az-Latn-AZ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miyyəti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orqanının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vəzifəli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şəxsin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səlahiyyətləri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çərçivə</a:t>
            </a:r>
            <a:r>
              <a:rPr lang="az-Latn-AZ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sində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keçirilən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nəticələr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yaradan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əhəmiyyət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kəsb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edən</a:t>
            </a:r>
            <a:r>
              <a:rPr lang="ru-RU" sz="4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zahirən</a:t>
            </a:r>
            <a:r>
              <a:rPr lang="ru-RU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ifadə</a:t>
            </a:r>
            <a:r>
              <a:rPr lang="ru-RU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olunan</a:t>
            </a:r>
            <a:r>
              <a:rPr lang="ru-RU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hərəkətlər</a:t>
            </a:r>
            <a:r>
              <a:rPr lang="az-Latn-AZ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dir.</a:t>
            </a:r>
            <a:r>
              <a:rPr lang="ru-RU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hakimiyyətinin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realizəsinin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</a:t>
            </a: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bati-hüquqi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</a:t>
            </a: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sının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mahiyyəti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hakimiyyətinin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realizəsinin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bati-hüquqi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</a:t>
            </a:r>
            <a:r>
              <a:rPr lang="az-Latn-AZ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sının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mahiyyəti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idarəetmənin</a:t>
            </a:r>
            <a:r>
              <a:rPr lang="ru-RU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</a:t>
            </a:r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ru-RU" sz="36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funksiyaları</a:t>
            </a:r>
            <a:r>
              <a:rPr lang="az-Latn-AZ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nın</a:t>
            </a:r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</a:t>
            </a:r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keçirilməsindən,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həm</a:t>
            </a:r>
            <a:r>
              <a:rPr lang="az-Latn-AZ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çinin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funksiyalarının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keçirilməsi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üçün </a:t>
            </a:r>
            <a:r>
              <a:rPr lang="az-Latn-AZ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iqtisadi</a:t>
            </a:r>
            <a:r>
              <a:rPr lang="ru-RU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sosial-mədəni</a:t>
            </a:r>
            <a:r>
              <a:rPr lang="ru-RU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ru-RU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inzibati-siyasi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sahəyə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bilavasitə</a:t>
            </a:r>
            <a:r>
              <a:rPr lang="ru-RU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rəhbərliyin</a:t>
            </a:r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</a:t>
            </a:r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olun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masından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ibarətdir</a:t>
            </a:r>
            <a:r>
              <a:rPr lang="ru-RU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582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2500306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</a:t>
            </a: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hakimiyyətinin realizəsinin inzibati-hüquqi formalarının təsnifatı və növləri. İnzibati-hüquqi müqavilə </a:t>
            </a: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</a:t>
            </a: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1044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</a:t>
            </a:r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darəetmənin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forması</a:t>
            </a:r>
            <a:r>
              <a:rPr lang="az-Latn-AZ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nın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növlər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(</a:t>
            </a:r>
            <a:r>
              <a:rPr lang="az-Latn-AZ" sz="3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ru-RU" sz="35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ərəkətlərin</a:t>
            </a:r>
            <a:r>
              <a:rPr lang="ru-RU" sz="3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xarakterinə</a:t>
            </a:r>
            <a:r>
              <a:rPr lang="ru-RU" sz="3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az-Latn-AZ" sz="3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ru-RU" sz="3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9388" indent="-179388" algn="just"/>
            <a:r>
              <a:rPr lang="ru-RU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yaratma</a:t>
            </a: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indent="-179388" algn="just"/>
            <a:r>
              <a:rPr lang="ru-RU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tətbiqetmə</a:t>
            </a:r>
            <a:r>
              <a:rPr lang="ru-RU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79388" indent="-179388" algn="just"/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əhəmiyyət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kəsb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edən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digər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hərəkətlərin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keçirilməsi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56490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Hüquqyaratma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nin anlayışı və mərhələləri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400622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4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Hüquqyaratma</a:t>
            </a:r>
            <a:r>
              <a:rPr lang="ru-RU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</a:t>
            </a:r>
            <a:r>
              <a:rPr lang="ru-RU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ru-RU" sz="4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normalarının</a:t>
            </a:r>
            <a:r>
              <a:rPr lang="ru-RU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yaradılması</a:t>
            </a:r>
            <a:r>
              <a:rPr lang="ru-RU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4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təkmil</a:t>
            </a:r>
            <a:r>
              <a:rPr lang="az-Latn-AZ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ləşdirilməsi</a:t>
            </a:r>
            <a:r>
              <a:rPr lang="ru-RU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dəyişdirilməsi və </a:t>
            </a:r>
            <a:r>
              <a:rPr lang="ru-RU" sz="4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ləğv</a:t>
            </a:r>
            <a:r>
              <a:rPr lang="ru-RU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r>
              <a:rPr lang="az-Latn-AZ" sz="4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az-Latn-AZ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P.S. </a:t>
            </a:r>
            <a:r>
              <a:rPr lang="ru-RU" sz="4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Hüquqyaratma</a:t>
            </a:r>
            <a:r>
              <a:rPr lang="ru-RU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fəaliyyəti - </a:t>
            </a:r>
            <a:r>
              <a:rPr lang="ru-RU" sz="4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</a:t>
            </a:r>
            <a:r>
              <a:rPr lang="ru-RU" sz="4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aktlarının</a:t>
            </a:r>
            <a:r>
              <a:rPr lang="ru-RU" sz="4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qəbul</a:t>
            </a:r>
            <a:r>
              <a:rPr lang="ru-RU" sz="4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</a:t>
            </a:r>
            <a:r>
              <a:rPr lang="az-Latn-AZ" sz="4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məsi</a:t>
            </a:r>
            <a:r>
              <a:rPr lang="az-Latn-AZ" sz="46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</a:t>
            </a:r>
            <a:r>
              <a:rPr lang="az-Latn-AZ" sz="4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az-Latn-AZ" sz="4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tətbiqetmə fəaliyyəti</a:t>
            </a:r>
            <a:endParaRPr lang="ru-RU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8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8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5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tətbiqetmə fəaliyyəti</a:t>
            </a:r>
            <a:r>
              <a:rPr lang="ru-RU" sz="8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8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8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</a:t>
            </a:r>
            <a:r>
              <a:rPr lang="az-Latn-AZ" sz="8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8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</a:t>
            </a:r>
            <a:r>
              <a:rPr lang="ru-RU" sz="8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</a:t>
            </a:r>
            <a:r>
              <a:rPr lang="ru-RU" sz="8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</a:t>
            </a:r>
            <a:r>
              <a:rPr lang="ru-RU" sz="8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fərdi</a:t>
            </a:r>
            <a:r>
              <a:rPr lang="ru-RU" sz="8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aktla</a:t>
            </a:r>
            <a:r>
              <a:rPr lang="az-Latn-AZ" sz="8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85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rın</a:t>
            </a:r>
            <a:r>
              <a:rPr lang="ru-RU" sz="8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qəbulu </a:t>
            </a:r>
            <a:r>
              <a:rPr lang="ru-RU" sz="8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yolu</a:t>
            </a:r>
            <a:r>
              <a:rPr lang="ru-RU" sz="8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</a:t>
            </a:r>
            <a:r>
              <a:rPr lang="ru-RU" sz="8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konkret</a:t>
            </a:r>
            <a:r>
              <a:rPr lang="ru-RU" sz="8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hüquqi </a:t>
            </a:r>
            <a:r>
              <a:rPr lang="ru-RU" sz="8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əhəmiyyətə</a:t>
            </a:r>
            <a:r>
              <a:rPr lang="ru-RU" sz="8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malik</a:t>
            </a:r>
            <a:r>
              <a:rPr lang="ru-RU" sz="8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olan </a:t>
            </a:r>
            <a:r>
              <a:rPr lang="ru-RU" sz="8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faktların</a:t>
            </a:r>
            <a:r>
              <a:rPr lang="ru-RU" sz="8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müva</a:t>
            </a:r>
            <a:r>
              <a:rPr lang="az-Latn-AZ" sz="8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8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fiq</a:t>
            </a:r>
            <a:r>
              <a:rPr lang="ru-RU" sz="8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</a:t>
            </a:r>
            <a:r>
              <a:rPr lang="ru-RU" sz="8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normasına</a:t>
            </a:r>
            <a:r>
              <a:rPr lang="ru-RU" sz="8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8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uyğunlaşdırılma</a:t>
            </a:r>
            <a:r>
              <a:rPr lang="az-Latn-AZ" sz="8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8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</a:t>
            </a:r>
            <a:r>
              <a:rPr lang="az-Latn-AZ" sz="85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dır</a:t>
            </a:r>
            <a:r>
              <a:rPr lang="az-Latn-AZ" sz="8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r>
              <a:rPr lang="ru-RU" sz="7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İdarəetmənin</a:t>
            </a:r>
            <a:r>
              <a:rPr lang="ru-RU" sz="7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7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qeyri</a:t>
            </a:r>
            <a:r>
              <a:rPr lang="ru-RU" sz="7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-hüquqi </a:t>
            </a:r>
            <a:r>
              <a:rPr lang="ru-RU" sz="7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formalarına</a:t>
            </a:r>
            <a:r>
              <a:rPr lang="ru-RU" sz="7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7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</a:t>
            </a:r>
            <a:r>
              <a:rPr lang="az-Latn-AZ" sz="7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</a:t>
            </a:r>
            <a:r>
              <a:rPr lang="az-Latn-AZ" sz="7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450850" algn="just" defTabSz="182563">
              <a:tabLst>
                <a:tab pos="265113" algn="l"/>
              </a:tabLst>
            </a:pPr>
            <a:r>
              <a:rPr lang="az-Latn-AZ" sz="6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</a:t>
            </a:r>
            <a:r>
              <a:rPr lang="ru-RU" sz="6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kilati</a:t>
            </a:r>
            <a:r>
              <a:rPr lang="ru-RU" sz="6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6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hərəkətlərin</a:t>
            </a:r>
            <a:r>
              <a:rPr lang="ru-RU" sz="6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6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keçirilməsi</a:t>
            </a:r>
            <a:r>
              <a:rPr lang="ru-RU" sz="6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450850" algn="just" defTabSz="182563">
              <a:tabLst>
                <a:tab pos="265113" algn="l"/>
              </a:tabLst>
            </a:pPr>
            <a:r>
              <a:rPr lang="ru-RU" sz="6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maddi-texniki</a:t>
            </a:r>
            <a:r>
              <a:rPr lang="ru-RU" sz="6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67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hərəkətlərin</a:t>
            </a:r>
            <a:r>
              <a:rPr lang="ru-RU" sz="6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6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</a:t>
            </a:r>
            <a:r>
              <a:rPr lang="az-Latn-AZ" sz="6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keçirilməsi</a:t>
            </a:r>
            <a:r>
              <a:rPr lang="ru-RU" sz="6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az-Latn-AZ" sz="60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z-Latn-A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ru-RU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İnzibati-hüquqi müqavilə anlayışı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708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İnzibati-hüquqi müqavilə - </a:t>
            </a:r>
            <a:r>
              <a:rPr lang="az-Latn-AZ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işti-rakçıdan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biri hər zaman inzibati hakimiyyətin subyekti olmaqla, iki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(və ya daha çox)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 ara-</a:t>
            </a:r>
            <a:r>
              <a:rPr lang="az-Latn-AZ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sında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könüllü razılıq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əsasında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qarşılıqlı inzibati vəzifə və </a:t>
            </a:r>
            <a:r>
              <a:rPr lang="az-Latn-AZ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hü-quqlar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müəyyən edən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aktdır.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4311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İcra hakimiyyətinin realizəsinin inzibati-hüquqi metodlarının anlayışı və mahiyyəti</a:t>
            </a: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35771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hakimiyyətinin realizəsinin inzi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bati-hüquqi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metodu</a:t>
            </a:r>
            <a:r>
              <a:rPr lang="ru-RU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 fəaliyyəti funksiyalarını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yata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üsulu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olub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miyyəti orqanının öz</a:t>
            </a:r>
            <a:r>
              <a:rPr lang="ru-RU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məqsədinə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çatm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ası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üçün</a:t>
            </a:r>
            <a:r>
              <a:rPr lang="ru-RU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 olunan</a:t>
            </a:r>
            <a:r>
              <a:rPr lang="ru-RU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lərə təsir etmə vasitəsi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dir.</a:t>
            </a:r>
          </a:p>
          <a:p>
            <a:pPr marL="0" indent="0" algn="just">
              <a:buNone/>
            </a:pPr>
            <a:endParaRPr lang="ru-RU" sz="3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42873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hakimiyyətinin realizəsinin inzibati-hüquqi metodlarının xüsusiyyətləri</a:t>
            </a:r>
            <a:r>
              <a:rPr lang="az-Latn-AZ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3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 hakimiyyətinin realizəsinin inzibati-hüquqi metodlarının xüsusiyyətləri:</a:t>
            </a:r>
            <a:endParaRPr lang="ru-RU" sz="3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2563" algn="just">
              <a:spcBef>
                <a:spcPts val="0"/>
              </a:spcBef>
            </a:pPr>
            <a:r>
              <a:rPr lang="ru-RU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fəaliyyətinin təyinatı ilə bağlıdır;</a:t>
            </a:r>
            <a:endParaRPr lang="ru-RU" sz="3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182563" algn="just">
              <a:spcBef>
                <a:spcPts val="0"/>
              </a:spcBef>
            </a:pPr>
            <a:r>
              <a:rPr lang="ru-RU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subyektlərin obyektlərə </a:t>
            </a:r>
            <a:r>
              <a:rPr lang="ru-RU" sz="3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 təsirini ifadə edir</a:t>
            </a:r>
            <a:r>
              <a:rPr lang="ru-RU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182563" algn="just">
              <a:spcBef>
                <a:spcPts val="0"/>
              </a:spcBef>
            </a:pPr>
            <a:r>
              <a:rPr lang="ru-RU" sz="3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</a:t>
            </a:r>
            <a:r>
              <a:rPr lang="ru-RU" sz="3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obyekt</a:t>
            </a:r>
            <a:r>
              <a:rPr lang="ru-RU" sz="3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arasındakı əlaqədə</a:t>
            </a:r>
            <a:r>
              <a:rPr lang="ru-RU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ifadə olunur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182563" algn="just">
              <a:spcBef>
                <a:spcPts val="0"/>
              </a:spcBef>
            </a:pPr>
            <a:r>
              <a:rPr lang="ru-RU" sz="3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</a:t>
            </a:r>
            <a:r>
              <a:rPr lang="az-Latn-AZ" sz="3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ru-RU" sz="3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lərin həyata keçirilməsi vasitəsi kimi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istifadə olunur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182563" algn="just">
              <a:spcBef>
                <a:spcPts val="0"/>
              </a:spcBef>
            </a:pPr>
            <a:r>
              <a:rPr lang="ru-RU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müvafiq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ünvana</a:t>
            </a:r>
            <a:r>
              <a:rPr lang="ru-RU" sz="3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ru-RU" sz="3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obyektə malikdir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(fərdi və ya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kollektiv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subyektlər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s.</a:t>
            </a:r>
            <a:endParaRPr lang="ru-RU" sz="3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517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Mövzu № 8. İcra hakimiyyətinin realizəsinin inzibati-hüquqi forma və metodları</vt:lpstr>
      <vt:lpstr>  Sual 1. İcra hakimiyyətinin realizəsinin inzibati-hüquqi formalarının anlayışı  </vt:lpstr>
      <vt:lpstr>İcra hakimiyyətinin realizəsinin inzi-bati-hüquqi formasının mahiyyəti</vt:lpstr>
      <vt:lpstr>  Sual 2. İcra hakimiyyətinin realizəsinin inzibati-hüquqi formalarının təsnifatı və növləri. İnzibati-hüquqi müqavilə anlayışı  </vt:lpstr>
      <vt:lpstr>Hüquqyaratma fəaliyyətinin anlayışı və mərhələləri</vt:lpstr>
      <vt:lpstr>Hüquq tətbiqetmə fəaliyyəti</vt:lpstr>
      <vt:lpstr> İnzibati-hüquqi müqavilə anlayışı </vt:lpstr>
      <vt:lpstr>Sual 3. İcra hakimiyyətinin realizəsinin inzibati-hüquqi metodlarının anlayışı və mahiyyəti</vt:lpstr>
      <vt:lpstr>   İcra hakimiyyətinin realizəsinin inzibati-hüquqi metodlarının xüsusiyyətləri   </vt:lpstr>
      <vt:lpstr>Sual 4. İnzibati məcburetmənin  anlayışı və xüsusiyyətləri</vt:lpstr>
      <vt:lpstr>İnzibati məcburetmənin xüsusiyyətləri</vt:lpstr>
      <vt:lpstr> İnzibati məcburetmə tədbirləri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Mövzu № 7. İcra hakimiyyətinin realizəsinin inzibati-hüquqi formaları</dc:title>
  <dc:creator>user</dc:creator>
  <cp:lastModifiedBy>Пользователь</cp:lastModifiedBy>
  <cp:revision>39</cp:revision>
  <dcterms:created xsi:type="dcterms:W3CDTF">2015-10-06T05:45:23Z</dcterms:created>
  <dcterms:modified xsi:type="dcterms:W3CDTF">2020-10-19T06:17:27Z</dcterms:modified>
</cp:coreProperties>
</file>