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0" r:id="rId3"/>
    <p:sldId id="267" r:id="rId4"/>
    <p:sldId id="269" r:id="rId5"/>
    <p:sldId id="274" r:id="rId6"/>
    <p:sldId id="273" r:id="rId7"/>
    <p:sldId id="270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4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08AFC-54E7-49FF-BCD6-289ED56F9EE1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2A114-7E84-400C-89AF-0F740AAC6C3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925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2412B-E6A7-453B-8A49-ACA06901C486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58A4F-F5E4-4044-ABAB-D77D0225A91A}" type="datetimeFigureOut">
              <a:rPr lang="ru-RU" smtClean="0"/>
              <a:pPr/>
              <a:t>30.11.2018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B33BE-A19A-4487-B800-531EFE1C3FD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13285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dirty="0" smtClean="0">
                <a:latin typeface="Arial" pitchFamily="34" charset="0"/>
                <a:cs typeface="Arial" pitchFamily="34" charset="0"/>
              </a:rPr>
            </a:b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Mövzu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№ </a:t>
            </a:r>
            <a:r>
              <a:rPr lang="az-Latn-AZ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en-US" b="1" i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</a:t>
            </a:r>
            <a:r>
              <a:rPr lang="en-US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onların tətbiq edilməsi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i="1" dirty="0" smtClean="0">
                <a:latin typeface="Arial" pitchFamily="34" charset="0"/>
                <a:cs typeface="Arial" pitchFamily="34" charset="0"/>
              </a:rPr>
            </a:br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204864"/>
            <a:ext cx="8640960" cy="4464496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 </a:t>
            </a:r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 A N</a:t>
            </a:r>
            <a:r>
              <a:rPr lang="en-US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az-Latn-AZ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anlayışı və mahiyyəti.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sistemi və növləri. </a:t>
            </a:r>
            <a:endParaRPr lang="az-Latn-AZ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39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tətbiq edilən inzibati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tənbehlər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365125" lvl="0" indent="-365125" algn="just">
              <a:buFont typeface="+mj-lt"/>
              <a:buAutoNum type="arabicPeriod"/>
            </a:pP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aidiyyəti anlayışı və növləri.</a:t>
            </a:r>
            <a:endParaRPr lang="ru-RU" sz="3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72560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aidiyyətliyinin 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082226"/>
          </a:xfrm>
        </p:spPr>
        <p:txBody>
          <a:bodyPr>
            <a:normAutofit/>
          </a:bodyPr>
          <a:lstStyle/>
          <a:p>
            <a:pPr marL="182563" indent="-182563"/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(sahəvi) aidiyyətliyi;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 aidiyyətliyi;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vəzifə aidiyyətliyi;</a:t>
            </a:r>
            <a:endParaRPr lang="ru-RU" sz="44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r>
              <a:rPr lang="az-Latn-AZ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ikili aidiyyətlik.</a:t>
            </a:r>
            <a:endParaRPr lang="ru-RU" sz="44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0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84976" cy="18573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İnzibati tənbehlərin anlayışı və mahiyyəti</a:t>
            </a:r>
            <a:r>
              <a:rPr lang="ru-RU" sz="40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latin typeface="Arial" pitchFamily="34" charset="0"/>
                <a:cs typeface="Arial" pitchFamily="34" charset="0"/>
              </a:rPr>
            </a:br>
            <a:r>
              <a:rPr lang="ru-RU" sz="4200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latin typeface="Arial" pitchFamily="34" charset="0"/>
                <a:cs typeface="Arial" pitchFamily="34" charset="0"/>
              </a:rPr>
            </a:br>
            <a:endParaRPr lang="ru-RU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44824"/>
            <a:ext cx="8715436" cy="489654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tənbeh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 tədbi-ridir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inzibati xəta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törədən şəxsi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qanunlara əməl edilməsi ruhunda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tərbiyələndirmək,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habelə həm </a:t>
            </a:r>
            <a:r>
              <a:rPr lang="az-Latn-AZ" sz="4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inzi-bati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törətmiş şəxs,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həm də </a:t>
            </a:r>
            <a:r>
              <a:rPr lang="az-Latn-AZ" sz="4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başqa şəxslər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tərəfindən </a:t>
            </a:r>
            <a:r>
              <a:rPr lang="az-Latn-AZ" sz="4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 </a:t>
            </a:r>
            <a:r>
              <a:rPr lang="az-Latn-AZ" sz="4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törədilməsinin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qarşı-sını </a:t>
            </a:r>
            <a:r>
              <a:rPr lang="az-Latn-AZ" sz="4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almaq </a:t>
            </a:r>
            <a:r>
              <a:rPr lang="az-Latn-AZ" sz="4600" b="1" i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məqsədi daşıyır.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ru-RU" sz="43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43998" cy="130100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latin typeface="Arial" pitchFamily="34" charset="0"/>
                <a:cs typeface="Arial" pitchFamily="34" charset="0"/>
              </a:rPr>
            </a:br>
            <a:r>
              <a:rPr lang="az-Latn-AZ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mahiyyəti</a:t>
            </a:r>
            <a: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9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12776"/>
            <a:ext cx="8715436" cy="5256584"/>
          </a:xfrm>
        </p:spPr>
        <p:txBody>
          <a:bodyPr>
            <a:normAutofit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törədilmiş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xətaya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həm də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 törədən şəxsə qarşı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az-Latn-AZ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“mənfi”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münasibətin nəticəsidir;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xətaların qarşısının alınma-sında inzibati tənbehlərin tətbiq edil-məsi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deyil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köməkçi bir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vasitədir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tənbehlər tətbiq edilərkən </a:t>
            </a:r>
            <a:r>
              <a:rPr lang="az-Latn-AZ" sz="3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inandırma və məcburetmə</a:t>
            </a: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metodları uzlaşdırılır. 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0017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İnzibati tənbehlərin sistemi</a:t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növləri</a:t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6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1428736"/>
            <a:ext cx="4283106" cy="5429264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cərimə;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b="1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törədil-məsində alət və ya inzibati xətanın bilavasitə obyekti olmuş </a:t>
            </a:r>
            <a:r>
              <a:rPr lang="az-Latn-AZ" b="1" i="1" strike="sngStrik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predmetin</a:t>
            </a:r>
            <a:r>
              <a:rPr lang="az-Latn-AZ" b="1" i="1" strike="sngStrik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ödənişlə alınması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08000">
              <a:lnSpc>
                <a:spcPct val="120000"/>
              </a:lnSpc>
              <a:spcBef>
                <a:spcPts val="0"/>
              </a:spcBef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xətanın törədilmə-sində alət və ya inzibati xətanın bilavasitə obyekti olmuş predmetin müsa-dirəsi;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ru-RU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28736"/>
            <a:ext cx="4319463" cy="5214974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182563" indent="-182563" algn="just"/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 verilmiş xüsusi 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hüququn məhdudlaşdırılması;</a:t>
            </a:r>
            <a:endParaRPr lang="ru-RU" sz="32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işlər;</a:t>
            </a:r>
            <a:r>
              <a:rPr lang="az-Latn-AZ" sz="3200" b="1" i="1" u="sng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ru-RU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hüdudlarından kənara </a:t>
            </a:r>
            <a:r>
              <a:rPr lang="az-Latn-AZ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qay-dada çıxarma;</a:t>
            </a:r>
            <a:endParaRPr lang="ru-RU" sz="32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həbs.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endParaRPr lang="ru-RU" b="1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285860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ƏSAS VƏ ƏLAVƏ</a:t>
            </a:r>
            <a:b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6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İNZİBATİ TƏNBEHLƏR</a:t>
            </a:r>
            <a: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14282" y="2214554"/>
            <a:ext cx="4000528" cy="4429156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cərimə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işlər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həbs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4400" b="1" i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00562" y="2143116"/>
            <a:ext cx="4643437" cy="4500594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.....alət və ya inzibati xətanın bilavasitə ob-yekti olmuş predmetin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müsadirəsi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şəxsə verilmiş xüsusi hüququn məh-dudlaşdırılması; </a:t>
            </a:r>
          </a:p>
          <a:p>
            <a:pPr marL="182563" indent="-182563" algn="just"/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hüdudlarından kənara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qay-dada çıxarma. </a:t>
            </a:r>
            <a:endParaRPr lang="ru-RU" sz="36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ru-RU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357298"/>
            <a:ext cx="38576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4000" b="1" i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Əsas tənbehlər</a:t>
            </a:r>
            <a:endParaRPr lang="ru-RU" sz="4000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00562" y="1428736"/>
            <a:ext cx="44291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(əsas) tənbehlər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089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tənbehlərin tətbiq edilməsinin ümumi qaydaları </a:t>
            </a:r>
            <a: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68760"/>
            <a:ext cx="8715436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xətaya görə tənbeh İXM-ə uyğun olaraq tətbiq edilir.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az-Latn-AZ" sz="1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tənbeh tətbiq edilərkən nəzərə alınır:</a:t>
            </a:r>
            <a:endParaRPr lang="ru-RU" sz="12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xarakteri;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törədənin şəxsiyyətini xarakterizə edən məlumatlar;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 törədən şəxsin təqsirinin dərəcəsi;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əmlak vəziyyəti;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</a:pPr>
            <a:r>
              <a:rPr lang="az-Latn-AZ" sz="1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məsuliyyəti yüngülləşdirən və ağırlaşdıran hallar. </a:t>
            </a:r>
            <a:endParaRPr lang="ru-RU" sz="1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0"/>
            <a:endParaRPr lang="az-Latn-AZ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2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16632"/>
            <a:ext cx="8643998" cy="237626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3. DİO tərəfindən tətbiq edilən inzibati tənbehlər</a:t>
            </a:r>
            <a:endParaRPr lang="ru-RU" sz="4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708920"/>
            <a:ext cx="8715436" cy="3934790"/>
          </a:xfrm>
        </p:spPr>
        <p:txBody>
          <a:bodyPr>
            <a:normAutofit/>
          </a:bodyPr>
          <a:lstStyle/>
          <a:p>
            <a:pPr lvl="0"/>
            <a:r>
              <a:rPr lang="en-GB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Xəbərdarlıq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lvl="0"/>
            <a:r>
              <a:rPr lang="en-GB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GB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cərimə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şəxsə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verilmiş 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hüququn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məhdudlaşdırılması</a:t>
            </a:r>
            <a:r>
              <a:rPr lang="az-Latn-AZ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-36000" algn="just">
              <a:lnSpc>
                <a:spcPct val="110000"/>
              </a:lnSpc>
              <a:spcBef>
                <a:spcPts val="0"/>
              </a:spcBef>
            </a:pP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95536" y="2132856"/>
            <a:ext cx="8424935" cy="4510854"/>
          </a:xfrm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273050" indent="-273050" algn="just"/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həbs;</a:t>
            </a:r>
          </a:p>
          <a:p>
            <a:pPr marL="273050" indent="-273050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xətanın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törədilməsində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alət və ya inzibati xətanın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bilavasitə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obyekti olmuş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pred-metin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müsadirəsi; </a:t>
            </a:r>
          </a:p>
          <a:p>
            <a:pPr marL="273050" indent="-273050" algn="just"/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fiziki </a:t>
            </a:r>
            <a:r>
              <a:rPr lang="az-Latn-AZ" sz="3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şəxsə verilən 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</a:t>
            </a:r>
            <a:r>
              <a:rPr lang="az-Latn-AZ" sz="3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hüqu-qun</a:t>
            </a:r>
            <a:r>
              <a:rPr lang="az-Latn-AZ" sz="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məhdudlaşdırılması.</a:t>
            </a:r>
            <a:endParaRPr lang="ru-RU" sz="3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dirty="0">
              <a:ln>
                <a:solidFill>
                  <a:sysClr val="windowText" lastClr="000000"/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23528" y="303429"/>
            <a:ext cx="8424936" cy="144655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az-Latn-AZ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DİO tərəfindən </a:t>
            </a:r>
            <a:r>
              <a:rPr lang="az-Latn-A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 </a:t>
            </a:r>
            <a:r>
              <a:rPr lang="az-Latn-AZ" sz="4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 inzibati tənbehlər</a:t>
            </a:r>
            <a:endParaRPr lang="ru-RU" sz="4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161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pPr lvl="0"/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4. 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aidiyyəti anlayışı və növləri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643998" cy="518457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az-Latn-AZ" sz="4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 xətalar haqqında işlərin aidiyyətliyi - 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 xətalar qa-nunvericiliyinə əsasən, inzibati xətalar haqqında işlərə baxmaq </a:t>
            </a:r>
            <a:r>
              <a:rPr lang="az-Latn-AZ" sz="4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səlahiyyəti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olan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 və vəzifəli şəxslər</a:t>
            </a: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arasında bu işlərin baxıl-ması üzrə </a:t>
            </a:r>
            <a:r>
              <a:rPr lang="az-Latn-AZ" sz="42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 bölüş-dürülməsidir.</a:t>
            </a:r>
            <a:endParaRPr lang="ru-RU" sz="42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0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359</Words>
  <Application>Microsoft Office PowerPoint</Application>
  <PresentationFormat>Экран (4:3)</PresentationFormat>
  <Paragraphs>57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 Mövzu № 2. İnzibati tənbehlər  və onların tətbiq edilməsi </vt:lpstr>
      <vt:lpstr>  Sual 1. İnzibati tənbehlərin anlayışı və mahiyyəti  </vt:lpstr>
      <vt:lpstr> İnzibati tənbehlərin mahiyyəti </vt:lpstr>
      <vt:lpstr> Sual 2. İnzibati tənbehlərin sistemi  və növləri </vt:lpstr>
      <vt:lpstr> ƏSAS VƏ ƏLAVƏ  İNZİBATİ TƏNBEHLƏR </vt:lpstr>
      <vt:lpstr>  İnzibati tənbehlərin tətbiq edilməsinin ümumi qaydaları   </vt:lpstr>
      <vt:lpstr>Sual 3. DİO tərəfindən tətbiq edilən inzibati tənbehlər</vt:lpstr>
      <vt:lpstr>Презентация PowerPoint</vt:lpstr>
      <vt:lpstr> Sual 4. İnzibati xətalar haqqında işlərin aidiyyəti anlayışı və növləri </vt:lpstr>
      <vt:lpstr>İnzibati xətalar haqqında işlərin aidiyyətliyinin növləri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Mövzu № 2. İnzibati məsuliyyət və inzibati xəta </dc:title>
  <dc:creator>user</dc:creator>
  <cp:lastModifiedBy>client-6</cp:lastModifiedBy>
  <cp:revision>60</cp:revision>
  <dcterms:created xsi:type="dcterms:W3CDTF">2015-02-23T07:35:41Z</dcterms:created>
  <dcterms:modified xsi:type="dcterms:W3CDTF">2018-11-30T11:26:54Z</dcterms:modified>
</cp:coreProperties>
</file>