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97" r:id="rId2"/>
    <p:sldId id="268" r:id="rId3"/>
    <p:sldId id="269" r:id="rId4"/>
    <p:sldId id="298" r:id="rId5"/>
    <p:sldId id="289" r:id="rId6"/>
    <p:sldId id="277" r:id="rId7"/>
    <p:sldId id="27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6758-AFEF-4887-A252-733E30FCFB83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6758-AFEF-4887-A252-733E30FCFB83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5E25F-F9DA-403A-A633-04D8602A2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3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az-Latn-AZ" sz="36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</a:t>
            </a:r>
            <a:r>
              <a:rPr lang="az-Latn-AZ" sz="3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8. 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İdarəçilik qaydaları əleyhinə olan inzibati xətalara görə inzibati məsuliyyət</a:t>
            </a:r>
            <a:r>
              <a:rPr lang="ru-RU" sz="3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tabLst>
                <a:tab pos="82550" algn="l"/>
              </a:tabLst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lvl="0" indent="-360363" algn="just" fontAlgn="base" hangingPunct="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İdarəçilik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qaydaları əleyhinə olan inzibati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lvl="0" indent="-360363" algn="just" fontAlgn="base" hangingPunct="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orqanların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normal fəaliyyəti əleyhinə olan inzibati xətalar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3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28586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Sual 1. İdarəçilik qaydaları əleyhinə olan inzibati xətalar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4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İdarəçilik qaydaları əleyhinə olan inzibati xətalar: </a:t>
            </a:r>
            <a:endParaRPr lang="ru-RU" sz="3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097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Polis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işçisinin və ya hərbi qulluqçunun qanuni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tələbinə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 tabe olmama;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097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Bilə-bilə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yalan izahat və ya rəy vermə, yaxud yanlış tərcümə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etmə;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097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Yaşayış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yeri və olduğu yer üzrə qeydiyyat haqqında qanunvericiliyin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pozulması;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097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Şəxsiyyət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vəsiqəsi olmadan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yaşama;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097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silahın qeydiyyatı qaydalarının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pozulması;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097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silahın və ya döyüş sursatının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saxla-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nılması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daşınması və ya satılması qaydalarının pozulması və s.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64305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İdarəçilik qaydaları əleyhinə olan inzibati xətaların ümumi xarakteristikası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-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idarəçilik fəaliyyəti və dövlət 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inti-zamıdır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 və ya 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hərəkətsizliklə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xarakterizə edilir. 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əsasən qəsdlə (düzünə) xarakterizə edilir.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 anlaqlı, fiziki şəxslər, habelə aidiyyəti orqanlarda </a:t>
            </a:r>
            <a:r>
              <a:rPr lang="az-Latn-AZ" sz="3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funksio</a:t>
            </a:r>
            <a:r>
              <a:rPr lang="az-Latn-AZ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-nal vəzifələri icra edən şəxslər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(vəzifəli şəxs-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ola bilər. 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orqanların</a:t>
            </a:r>
            <a:r>
              <a:rPr lang="ru-RU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</a:t>
            </a: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</a:t>
            </a: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şəxslərin</a:t>
            </a: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normal fəaliyyəti əleyhinə olan inzibati 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İXM, maddə 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535.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Polis işçisinin və ya hərbi qulluqçunun qanuni tələbinə qəsdən tabe olmama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535.1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sz="3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Polis işçisi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hərbi qulluqçu </a:t>
            </a:r>
            <a:r>
              <a:rPr lang="az-Latn-AZ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qaydanın mühafizə vəzifələrini icra edərkən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onların qanuni tələblərinə </a:t>
            </a:r>
            <a:r>
              <a:rPr lang="az-Latn-AZ" sz="3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tabe olmamağa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görə-</a:t>
            </a:r>
            <a:endParaRPr lang="ru-RU" sz="3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0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z-Latn-AZ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obyekt -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qaydanın </a:t>
            </a:r>
            <a:r>
              <a:rPr lang="az-Latn-AZ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mühafi-zəsi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xidməti vəzifələrini icra edən polis işçisinin və ya hərbi qulluqçunun normal fəaliyyətidir. </a:t>
            </a:r>
            <a:endParaRPr lang="ru-RU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obyekt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idarəçilik qaydalarıdır. </a:t>
            </a: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hərəkətsizlikdə ifadə </a:t>
            </a:r>
            <a:r>
              <a:rPr lang="az-Latn-AZ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-nur. </a:t>
            </a: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 fiziki şəxslərdir. </a:t>
            </a: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yalnız düzünə qəsdlə ifadə olunur.  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 etmə haqqında qərarı 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</a:t>
            </a:r>
            <a:r>
              <a:rPr lang="en-US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(şəhər)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məhkəmələri qəbul edir.</a:t>
            </a:r>
          </a:p>
          <a:p>
            <a:pPr marL="0" indent="0" algn="just">
              <a:buNone/>
            </a:pPr>
            <a:endParaRPr lang="ru-RU" sz="2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9888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İXM, maddə </a:t>
            </a:r>
            <a:r>
              <a:rPr lang="az-Latn-AZ" sz="32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530. Bilə-bilə yalan izahat və ya rəy vermə, yaxud yanlış tərcümə etmə</a:t>
            </a: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60848"/>
            <a:ext cx="8429684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 haqqında işlər üzrə icraat zamanı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şahidin, zərər çəkmiş şəxsin, mütəxəssisin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bilə-bilə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yalan izahat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vermə-sinə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ekspertin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bilə-bilə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yalan rəy verməsinə, yaxud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tərcüməçinin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bilə-bilə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yanlış tərcümə etməsinə və ya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və digər orqanların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qərarlarının icrası üzrə icraat zamanı </a:t>
            </a:r>
            <a:r>
              <a:rPr lang="az-Latn-AZ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bilə-bilə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yanlış tərcüməsinə görə-</a:t>
            </a:r>
            <a:endParaRPr lang="ru-RU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830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obyekt </a:t>
            </a:r>
            <a:r>
              <a:rPr lang="az-Latn-A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 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aparmaq səlahiyyəti olan orqanın (vəzifəli şəxsin) normal fəaliyyətidir.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obyekt –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ədalət mühakiməsinin təmin edil-məsidir.</a:t>
            </a:r>
            <a:endParaRPr lang="az-Latn-AZ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–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 hərəkətlərlə xarakterizə olunur (şahidin, zərər çəkmiş şəxsin, 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mütəxəs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-sisin yalan izahat və yaxud ekspertin yalan rəy verməsi və s.).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dispozisiyada sadalanan şəxslərdən biri və ya bir neçəsi ola bilər (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xüsusidir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</a:t>
            </a:r>
            <a:endParaRPr lang="ru-RU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birbaşa qəsdlə xarakterizə olunur. </a:t>
            </a:r>
            <a:endParaRPr lang="ru-RU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 etmə haqqında qərarı rayon (şəhər) məhkəmələri qəbul edir.</a:t>
            </a:r>
            <a:endParaRPr lang="ru-R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369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Mövzu № 8. İdarəçilik qaydaları əleyhinə olan inzibati xətalara görə inzibati məsuliyyət </vt:lpstr>
      <vt:lpstr> Sual 1. İdarəçilik qaydaları əleyhinə olan inzibati xətalar  </vt:lpstr>
      <vt:lpstr> İdarəçilik qaydaları əleyhinə olan inzibati xətaların ümumi xarakteristikası  </vt:lpstr>
      <vt:lpstr> Sual 2. Dövlət orqanlarının (vəzifəli şəxslərin) normal fəaliyyəti əleyhinə olan inzibati xətalar </vt:lpstr>
      <vt:lpstr>Презентация PowerPoint</vt:lpstr>
      <vt:lpstr> İXM, maddə 530. Bilə-bilə yalan izahat və ya rəy vermə, yaxud yanlış tərcümə etmə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Mövzu № 10. İdarəcilik qaydaları əleyhinə          olan inzibati xətalara görə inzibati  məsuliyyət </dc:title>
  <dc:creator>salam</dc:creator>
  <cp:lastModifiedBy>client-6</cp:lastModifiedBy>
  <cp:revision>70</cp:revision>
  <dcterms:created xsi:type="dcterms:W3CDTF">2012-06-19T12:25:25Z</dcterms:created>
  <dcterms:modified xsi:type="dcterms:W3CDTF">2018-12-20T10:18:14Z</dcterms:modified>
</cp:coreProperties>
</file>