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3" r:id="rId3"/>
    <p:sldId id="271" r:id="rId4"/>
    <p:sldId id="275" r:id="rId5"/>
    <p:sldId id="277" r:id="rId6"/>
    <p:sldId id="285" r:id="rId7"/>
    <p:sldId id="278" r:id="rId8"/>
    <p:sldId id="284" r:id="rId9"/>
    <p:sldId id="288" r:id="rId10"/>
    <p:sldId id="281" r:id="rId11"/>
    <p:sldId id="286" r:id="rId12"/>
    <p:sldId id="287" r:id="rId13"/>
  </p:sldIdLst>
  <p:sldSz cx="9144000" cy="6858000" type="screen4x3"/>
  <p:notesSz cx="9942513" cy="68151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469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23034-733F-4A57-A7E3-B652C158BA81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469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30DF7-7804-44DB-A365-3A16FBB1C7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346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469" y="0"/>
            <a:ext cx="4307727" cy="3405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F5BFC-4D30-4ABF-8A4B-6F73E15D046C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6775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557" y="3237273"/>
            <a:ext cx="7955399" cy="3066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469" y="6473457"/>
            <a:ext cx="4307727" cy="3405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C2B56-83A8-4AA2-8BF1-EC40607FF0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344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6DBC-427B-45B5-B1DB-C6D4EDFC7BB7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9C0-AC34-40C5-BAFA-A20C38EBD5A5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85E9-7DFE-4790-B9A7-BE5261E2FC36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FFCC6-7621-4316-9FBC-68D208CB5D8A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9BAA-1585-4634-9F72-101C23E2E7DB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EDB-F790-4CAE-B5FF-7AB8512A1A7D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39D-97FD-44BD-A1FB-25F3C06C077D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378D-99D8-4B18-9135-7231D64EBA03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6B3D-DD84-444E-8F08-BA7D59366B7E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28A5-B93B-4B3A-93BF-68906D05C4EA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091C3-8E4D-40E9-94DE-E6FD199AE4FC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0208-6FCE-4FB1-B431-86FC9CD87336}" type="datetime1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962D-C4D7-48A7-8A7F-A5A239D438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№ 1. İnzibati proses</a:t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yurisdiksiya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424936" cy="43924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ru-RU" sz="4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4500" lvl="0" indent="-4445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İnzibati prosesin anlayışı və təyinatı. 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44500" indent="-4445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İnzibati-prosessual fəaliyyət. </a:t>
            </a:r>
          </a:p>
          <a:p>
            <a:pPr marL="444500" indent="-44450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İnzibati yurisdiksiya.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63958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</a:t>
            </a:r>
            <a:r>
              <a:rPr lang="az-Latn-AZ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yurisdiksiya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16832"/>
            <a:ext cx="8572560" cy="444112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yurisdiksiya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 orqanı və ya vəzifəli şəxslərin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mənfi xarakterli fərdi inzibati işlərin həll edilməsi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zəruri hallarda müvafiq hüquqi sanksiyaların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qaydada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(məhkəmədənkənar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 edilməsi üzrə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 tənzimlənən fəaliyyətidir.</a:t>
            </a:r>
            <a:endParaRPr lang="ru-RU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yurisdiksiyanın </a:t>
            </a: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funksiyaları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yurisdiksiyanın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funksiyalarına aiddir: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mühafizəetmə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funksiyası;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tərbiyəetmə funksiyası; 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tənzimləyici funksiya. 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yurisdiksiya icraatının </a:t>
            </a:r>
            <a:r>
              <a:rPr lang="az-Latn-AZ" sz="4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az-Latn-AZ" sz="4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yurisdiksiya icraatının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növləri:</a:t>
            </a:r>
          </a:p>
          <a:p>
            <a:pPr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haqqında iş üzrə icraat;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 icraatı;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şikayətlərin baxılması üzrə icraat.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9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9888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İnzibati prosesin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təyinatı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583432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Proses - </a:t>
            </a:r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müəyyən nəticənin əldə olunmasına yönəlmiş ardıcıllıqla həyata keçirilən </a:t>
            </a:r>
            <a:r>
              <a:rPr lang="az-Latn-AZ" sz="4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hərəkətlər </a:t>
            </a:r>
            <a:r>
              <a:rPr lang="az-Latn-AZ" sz="44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məc-musu</a:t>
            </a:r>
            <a:r>
              <a:rPr lang="az-Latn-AZ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və </a:t>
            </a:r>
            <a:r>
              <a:rPr lang="az-Latn-AZ" sz="4400" b="1" i="1" u="sng" dirty="0" smtClean="0">
                <a:latin typeface="Arial" pitchFamily="34" charset="0"/>
                <a:cs typeface="Arial" pitchFamily="34" charset="0"/>
              </a:rPr>
              <a:t>fəaliyyətin həyata keçi-</a:t>
            </a:r>
            <a:r>
              <a:rPr lang="az-Latn-AZ" sz="4400" b="1" i="1" u="sng" dirty="0" err="1" smtClean="0">
                <a:latin typeface="Arial" pitchFamily="34" charset="0"/>
                <a:cs typeface="Arial" pitchFamily="34" charset="0"/>
              </a:rPr>
              <a:t>rilməsi</a:t>
            </a:r>
            <a:r>
              <a:rPr lang="az-Latn-AZ" sz="4400" b="1" i="1" u="sng" dirty="0" smtClean="0">
                <a:latin typeface="Arial" pitchFamily="34" charset="0"/>
                <a:cs typeface="Arial" pitchFamily="34" charset="0"/>
              </a:rPr>
              <a:t> qaydasıdır. </a:t>
            </a:r>
            <a:endParaRPr lang="ru-RU" sz="4400" b="1" i="1" u="sng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Proses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latınca </a:t>
            </a:r>
            <a:r>
              <a:rPr lang="az-Latn-AZ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“processus”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sözündən olub, tərcümədə </a:t>
            </a: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irəliləyiş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mənasını verir).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İNZİBATİ PROSES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478634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proses –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hakimiy-yəti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sahəsində qanunvericiliklə tənzimlənən </a:t>
            </a:r>
            <a:r>
              <a:rPr lang="az-Latn-AZ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fərdi işlərin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həll edilməsi qaydasıdır.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İNZİBATİ PROSESİN PRİNSİPLƏRİ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072098"/>
          </a:xfrm>
        </p:spPr>
        <p:txBody>
          <a:bodyPr>
            <a:noAutofit/>
          </a:bodyPr>
          <a:lstStyle/>
          <a:p>
            <a:pPr marL="274638" indent="-274638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qanunçuluq;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həqiqət; </a:t>
            </a:r>
            <a:endParaRPr lang="ru-RU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aşkarlıq;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tərəflərin bərabərliyi; </a:t>
            </a:r>
            <a:endParaRPr lang="ru-RU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prosesin yerli əhalinin dilində aparılması; 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qənaətlilik və səmərəlilik; </a:t>
            </a:r>
            <a:endParaRPr lang="ru-RU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4638" indent="-274638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 və vəzifəli şəxslərin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prosesin lazımi qaydada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aparılmasına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işin düzgün həll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olunmasına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 məsuliyyət prinsipi və s.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7256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İnzibati-prosessual </a:t>
            </a:r>
            <a:r>
              <a:rPr lang="az-Latn-AZ" sz="5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53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76872"/>
            <a:ext cx="8572560" cy="42954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prosessual fəaliyyət -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səlahiyyətli dövlət orqanlarının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şəxslərin)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 prosesində həyata keçirilən </a:t>
            </a:r>
            <a:r>
              <a:rPr lang="az-Latn-AZ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tətbiqetmə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hüquq-mühafizə </a:t>
            </a:r>
            <a:r>
              <a:rPr lang="az-Latn-AZ" sz="4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fəaliy-yətidir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İnzibati-prosessual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 əsas 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əlamətləri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prosesi xarakterizə edən əsas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əlamətlər:</a:t>
            </a:r>
            <a:endParaRPr lang="ru-RU" sz="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prosesin hüquqi mənada əsas əlamətdən birbaşa asılılığı</a:t>
            </a: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həyata keçi-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rilməsi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üzrə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xüsusiy-yətlərlə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üzvü surətdə bağlılığı</a:t>
            </a:r>
            <a:r>
              <a:rPr lang="en-US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6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43428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prosessual </a:t>
            </a:r>
            <a:r>
              <a:rPr lang="az-Latn-AZ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 hə­yata keçirilmə formaları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2936"/>
            <a:ext cx="8501122" cy="3273227"/>
          </a:xfrm>
        </p:spPr>
        <p:txBody>
          <a:bodyPr>
            <a:normAutofit/>
          </a:bodyPr>
          <a:lstStyle/>
          <a:p>
            <a:r>
              <a:rPr lang="az-Latn-AZ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prosedura;</a:t>
            </a:r>
            <a:endParaRPr lang="ru-RU" sz="5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5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yurisdiksiya</a:t>
            </a:r>
            <a:r>
              <a:rPr lang="az-Latn-AZ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36815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prosedura</a:t>
            </a:r>
            <a:r>
              <a:rPr 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layışı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prosedura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4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operativ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en-US" sz="4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sərancamvermə</a:t>
            </a:r>
            <a:r>
              <a:rPr lang="en-US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icraatı</a:t>
            </a:r>
            <a:r>
              <a:rPr lang="en-US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-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şəxsləri</a:t>
            </a:r>
            <a:r>
              <a:rPr lang="en-US" sz="4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eynitipli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US" sz="4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müsbət</a:t>
            </a:r>
            <a:r>
              <a:rPr lang="en-US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xarakterli</a:t>
            </a:r>
            <a:r>
              <a:rPr lang="en-US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əsasında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müba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42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hisə</a:t>
            </a:r>
            <a:r>
              <a:rPr lang="en-US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olmayan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işlərin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həlli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4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zimlənən</a:t>
            </a:r>
            <a:r>
              <a:rPr lang="en-US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en-US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2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qaydasıdır</a:t>
            </a:r>
            <a:r>
              <a:rPr lang="en-US" sz="4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n-US" sz="4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7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5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prosedura </a:t>
            </a:r>
            <a:r>
              <a:rPr lang="az-Latn-AZ" sz="5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icraatları</a:t>
            </a:r>
            <a:r>
              <a:rPr lang="ru-R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5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prosedura icraatlarının 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növlərinə aiddir: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qeydiyyat işləri icraat;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təltif işləri üzrə icraat;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icazələrin verilməsi üzrə icraat;</a:t>
            </a:r>
          </a:p>
          <a:p>
            <a:pPr algn="just"/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xidməti icraat.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962D-C4D7-48A7-8A7F-A5A239D4385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5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317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Mövzu № 1. İnzibati proses  və yurisdiksiya </vt:lpstr>
      <vt:lpstr>  Sual 1. İnzibati prosesin anlayışı və təyinatı   </vt:lpstr>
      <vt:lpstr>İNZİBATİ PROSES</vt:lpstr>
      <vt:lpstr> İNZİBATİ PROSESİN PRİNSİPLƏRİ </vt:lpstr>
      <vt:lpstr>  Sual 2. İnzibati-prosessual fəaliyyət  </vt:lpstr>
      <vt:lpstr>İnzibati-prosessual fəaliyyətin əsas əlamətləri</vt:lpstr>
      <vt:lpstr> İnzibati prosessual fəaliyyətin hə­yata keçirilmə formaları </vt:lpstr>
      <vt:lpstr>İnzibati prosedura anlayışı</vt:lpstr>
      <vt:lpstr> İnzibati prosedura icraatları </vt:lpstr>
      <vt:lpstr>  Sual 3. İnzibati yurisdiksiya  </vt:lpstr>
      <vt:lpstr> İnzibati yurisdiksiyanın funksiyaları </vt:lpstr>
      <vt:lpstr> İnzibati yurisdiksiya icraatının növləri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client-6</cp:lastModifiedBy>
  <cp:revision>46</cp:revision>
  <cp:lastPrinted>2019-02-20T12:55:11Z</cp:lastPrinted>
  <dcterms:created xsi:type="dcterms:W3CDTF">2012-02-13T15:47:04Z</dcterms:created>
  <dcterms:modified xsi:type="dcterms:W3CDTF">2019-02-20T12:55:13Z</dcterms:modified>
</cp:coreProperties>
</file>