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7" r:id="rId2"/>
    <p:sldId id="268" r:id="rId3"/>
    <p:sldId id="269" r:id="rId4"/>
    <p:sldId id="298" r:id="rId5"/>
    <p:sldId id="290" r:id="rId6"/>
    <p:sldId id="289" r:id="rId7"/>
    <p:sldId id="277" r:id="rId8"/>
    <p:sldId id="278" r:id="rId9"/>
    <p:sldId id="283" r:id="rId10"/>
    <p:sldId id="299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6758-AFEF-4887-A252-733E30FCFB83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31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sz="31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11. </a:t>
            </a:r>
            <a:r>
              <a:rPr lang="az-Latn-AZ" sz="3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İdarəçilik qaydaları əleyhinə olan inzibati xətalara görə inzibati məsuliyyət</a:t>
            </a:r>
            <a:r>
              <a:rPr lang="ru-RU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82550" algn="l"/>
              </a:tabLst>
            </a:pP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az-Latn-AZ" sz="3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31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 fontAlgn="base" hangingPunc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İdarəçilik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 əleyhinə olan inzibati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 fontAlgn="base" hangingPunc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lvl="0" indent="-360363" algn="just" fontAlgn="base" hangingPunc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silahın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onun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üçün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döyüş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sursatının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dövriyyəsi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bağlı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inzibati xətalar.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590.2.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 icra hakimiyyəti 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orqa-nından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icazə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almamış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şəxslər tərəfindən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silahın və ya onun üçün döyüş sursatının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əldə edilməsi, saxla-</a:t>
            </a:r>
            <a:r>
              <a:rPr lang="az-Latn-AZ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nılması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daşınması, başqa şəxslərə verilməsi və ya </a:t>
            </a:r>
            <a:r>
              <a:rPr lang="az-Latn-AZ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satılmasına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görə-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 və döyüş sursatı müsadirə edilməklə 80 manatdan 100 </a:t>
            </a:r>
            <a:r>
              <a:rPr lang="az-Latn-AZ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mana-tadək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məbləğdə cərimə edilir. 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19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650085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silahın və onun üçün döyüş sursatının dövriyyəsini müəyyən edən 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-dalar və ictimai təhlükəsizlikdir. 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</a:t>
            </a:r>
            <a:r>
              <a:rPr lang="en-US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tərəf: </a:t>
            </a: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590.1: “mülki silahın saxlanılması; daşınması; satılması qaydalarının pozulması”;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590.2: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“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 almamış şəxslər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”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mülki silahın və onun üçün döyüş sursatının əldə edilməsi, saxlanılması, daşınması, başqa şəxs-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verilməsi, satılmasında ifadə olunur.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olunur. 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 anlaqlı, fiziki şəxs-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haqqında qərarı rayon (şəhər) məhkəmələri və DİN-in səlahiyyətli subyektləri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(İXM-in 590.1-ci maddəsi üzrə)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edə bilər.</a:t>
            </a:r>
            <a:endParaRPr lang="ru-RU" sz="4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2858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1. İdarəçilik qaydaları əleyhinə olan inzibati xətalar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726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İdarəçilik qaydaları əleyhinə olan inzibati xətalar: </a:t>
            </a:r>
            <a:endParaRPr lang="ru-RU" sz="3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işçisinin və ya hərbi qulluqçunun qanuni tələ-binə qəsdən tabe olmama;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yalan izahat və ya rəy vermə, yaxud yanlış tərcümə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Yaşayış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 və olduğu yer üzrə qeydiyyat haqqında qanunvericiliyin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Şəxsiyyət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vəsiqəsi olmadan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yaşama;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silahın qeydiyyatı qaydalarının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silahın və ya döyüş sursatının saxlanılması, daşınması və ya satılması qaydalarının pozulması və s.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İdarəçilik qaydaları əleyhinə olan inzibati xətaların ümumi xarakteristikası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 fəaliyyəti və dövlət 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inti-zamıdır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və ya 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hərəkətsizliklə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xarakterizə edilir. 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əsasən qəsdlə (düzünə) xarakterizə edilir.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 anlaqlı, fiziki şəxslər, habelə aidiyyəti orqanlarda </a:t>
            </a:r>
            <a:r>
              <a:rPr lang="az-Latn-AZ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funksio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-nal vəzifələri icra edən şəxslər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(vəzifəli şəxs-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ola bilər. 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Dövlət 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535.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işçisinin və ya hərbi qulluqçunun qanuni tələbinə qəsdən tabe olmama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535.1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işçisi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 qulluqçu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qaydanın mühafizə vəzifələrini icra edərkən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qanuni tələblərinə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tabe olmamağa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görə-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234888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CM, maddə 315. Hakimiyyət nümayəndəsinə qarşı müqavimət göstərmə və ya zor tətbiq etmə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280920" cy="41764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Xidməti vəzifələrini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yerinə yetirməsi ilə əlaqədar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 </a:t>
            </a:r>
            <a:r>
              <a:rPr lang="az-Latn-AZ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nümayən-dəsinə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zor tətbiq etmə, zor tətbiq etməklə müqavimət göstərmə və ya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onun yaxın qohumlarına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qarşı həyat və sağlamlıq üçün təhlükəli olmayan zor tətbiq etmə və ya belə zor tətbiq etmə hədəsi ilə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hədələmə</a:t>
            </a: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-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qaydanın </a:t>
            </a:r>
            <a:r>
              <a:rPr lang="az-Latn-AZ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mühafi-zəsi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xidməti vəzifələrini icra edən polis işçisinin və ya hərbi qulluqçunun normal fəaliyyətidir. 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 qaydalarıdır. 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hərəkətsizlikdə ifadə 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-nur. 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 fiziki şəxslərdir. 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yalnız düzünə qəsdlə ifadə olunur. 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haqqında qərarı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</a:t>
            </a:r>
            <a:r>
              <a:rPr lang="en-US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(şəhər)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məhkəmələri qəbul edir.</a:t>
            </a:r>
          </a:p>
          <a:p>
            <a:pPr marL="0" indent="0" algn="just">
              <a:buNone/>
            </a:pPr>
            <a:endParaRPr lang="ru-RU" sz="2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227687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sz="3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530. Bilə-bilə yalan izahat və ya rəy vermə, yaxud yanlış tərcümə etmə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76872"/>
            <a:ext cx="8429684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haqqında işlər üzrə icraat zamanı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şahidin, zərər çəkmiş şəxsin, mütəxəssisin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yalan izahat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vermə-sinə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ekspertin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yalan rəy verməsinə, yaxud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tərcüməçinin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yanlış tərcümə etməsinə və ya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və digər orqanların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qərarlarının icrası üzrə icraat zamanı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yanlış tərcüməsinə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görə-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830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aparmaq səlahiyyəti olan orqanın (vəzifəli şəxsin) normal fəaliyyətidir.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–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ədalət mühakiməsinin təmin edil-məsidir.</a:t>
            </a:r>
            <a:endParaRPr lang="az-Latn-AZ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–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hərəkətlərlə xarakterizə olunur (şahidin, zərər çəkmiş şəxsin, 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mütəxəs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-sisin yalan izahat və yaxud ekspertin yalan rəy verməsi və s.).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dispozisiyada sadalanan şəxslərdən biri və ya bir neçəsi ola bilər (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</a:t>
            </a: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birbaşa qəsdlə xarakterizə olunur. </a:t>
            </a: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haqqında qərarı rayon (şəhər) məhkəmələri qəbul edir.</a:t>
            </a: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41277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ru-RU" sz="3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</a:t>
            </a:r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silahın və onun</a:t>
            </a:r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</a:t>
            </a:r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döyüş</a:t>
            </a:r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sursatının qanunsuz</a:t>
            </a:r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dövriyyəsi ilə bağlı </a:t>
            </a:r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inzibati </a:t>
            </a:r>
            <a:r>
              <a:rPr lang="ru-RU" sz="3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28800"/>
            <a:ext cx="8429684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sz="37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590.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silahın və ya döyüş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sursatının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saxlanılması, daşınması və ya satılması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qaydalarının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</a:t>
            </a:r>
            <a:endParaRPr lang="ru-RU" sz="3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590.1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 icra hakimiyyəti 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orqa-nından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icazə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almış şəxslər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tərə-findən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silahın və ya onun üçün döyüş sursatının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saxlanılması, daşınması və ya satılması qaydalarının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pozulmasına görə-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 və döyüş sursatı müsadirə edilməklə və ya edilməməklə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manatdan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70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manatadək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məbləğ-də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cərimə edilir. 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641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Mövzu № 11. İdarəçilik qaydaları əleyhinə olan inzibati xətalara görə inzibati məsuliyyət </vt:lpstr>
      <vt:lpstr> Sual 1. İdarəçilik qaydaları əleyhinə olan inzibati xətalar  </vt:lpstr>
      <vt:lpstr> İdarəçilik qaydaları əleyhinə olan inzibati xətaların ümumi xarakteristikası  </vt:lpstr>
      <vt:lpstr> Sual 2. Dövlət orqanlarının (vəzifəli şəxslərin) normal fəaliyyəti əleyhinə olan inzibati xətalar </vt:lpstr>
      <vt:lpstr> CM, maddə 315. Hakimiyyət nümayəndəsinə qarşı müqavimət göstərmə və ya zor tətbiq etmə </vt:lpstr>
      <vt:lpstr>Презентация PowerPoint</vt:lpstr>
      <vt:lpstr> İXM, maddə 530. Bilə-bilə yalan izahat və ya rəy vermə, yaxud yanlış tərcümə etmə </vt:lpstr>
      <vt:lpstr>Презентация PowerPoint</vt:lpstr>
      <vt:lpstr> Sual 3. Mülki silahın və onun üçün döyüş sursatının qanunsuz dövriyyəsi ilə bağlı olan inzibati xətalar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Mövzu № 10. İdarəcilik qaydaları əleyhinə          olan inzibati xətalara görə inzibati  məsuliyyət </dc:title>
  <dc:creator>salam</dc:creator>
  <cp:lastModifiedBy>client-6</cp:lastModifiedBy>
  <cp:revision>64</cp:revision>
  <dcterms:created xsi:type="dcterms:W3CDTF">2012-06-19T12:25:25Z</dcterms:created>
  <dcterms:modified xsi:type="dcterms:W3CDTF">2019-06-13T04:39:09Z</dcterms:modified>
</cp:coreProperties>
</file>