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0" r:id="rId3"/>
    <p:sldId id="261" r:id="rId4"/>
    <p:sldId id="272" r:id="rId5"/>
    <p:sldId id="258" r:id="rId6"/>
    <p:sldId id="262" r:id="rId7"/>
    <p:sldId id="274" r:id="rId8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62D9F-1C59-443F-9165-A7308144925F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4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4334"/>
            <a:ext cx="4310486" cy="3425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23DE7-0E95-437E-A20D-0B2187C3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6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/>
              <a:t/>
            </a:r>
            <a:br>
              <a:rPr lang="az-Latn-AZ" b="1" dirty="0" smtClean="0"/>
            </a:br>
            <a:r>
              <a:rPr lang="en-US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en-US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məsuliyyət və xəta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71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en-US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məsuliyyətin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əsas </a:t>
            </a:r>
            <a:r>
              <a:rPr lang="en-US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xüsusiyyətləri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prin-sipləri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en-US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onun əlamətləri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məsuliyyətin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xüsusiyyətləri</a:t>
            </a:r>
            <a: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5365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məsuliyyət -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səlahiy-yətli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orqan və ya vəzifəli şəxslər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törətmiş şəxsə qarşı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 olunması ilə ifadə olunan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məsuliyyət növüdür.</a:t>
            </a:r>
            <a:endParaRPr lang="ru-RU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26876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məsuliyyətin ə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sas</a:t>
            </a:r>
            <a:r>
              <a:rPr lang="en-US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susiyy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tl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</a:t>
            </a:r>
            <a:endParaRPr lang="ru-RU" sz="3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643998" cy="5328592"/>
          </a:xfrm>
        </p:spPr>
        <p:txBody>
          <a:bodyPr>
            <a:normAutofit fontScale="92500"/>
          </a:bodyPr>
          <a:lstStyle/>
          <a:p>
            <a:pPr marL="182563" indent="-182563" algn="just"/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hakimiyyətinin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keçirilməsi və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qaydalarının qorunmasını təmin edən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vasitədir;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normalarında nəzərdə tutulan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sanksiyaların tətbiqindən ibarətdir;</a:t>
            </a:r>
            <a:endParaRPr lang="ru-RU" sz="3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olan təqsirli əməlin nəticəsidir;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hüquqpozma törədən şəxsin və onun törətdiyi əməlin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ictimaiyyət tərəfindən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pislənməsi (qınanması) ilə müşayiət edilir;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 marL="182563" indent="-182563" algn="just"/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hüquqpozma törədən şəxs üçün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mənfi nəticə yaradan mənəvi və maddi xarakterli məcburetmə tədbirləri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bağlıdır;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 </a:t>
            </a: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prosessual formada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keçirilir.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6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417638"/>
          </a:xfrm>
          <a:solidFill>
            <a:schemeClr val="tx1"/>
          </a:solidFill>
        </p:spPr>
        <p:txBody>
          <a:bodyPr/>
          <a:lstStyle/>
          <a:p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məsuliyyətin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prinsipləri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829196"/>
          </a:xfrm>
        </p:spPr>
        <p:txBody>
          <a:bodyPr>
            <a:normAutofit lnSpcReduction="10000"/>
          </a:bodyPr>
          <a:lstStyle/>
          <a:p>
            <a:pPr marL="180975" lvl="0" indent="-180975" algn="just">
              <a:lnSpc>
                <a:spcPct val="120000"/>
              </a:lnSpc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 və vətəndaş hüquqlarına və azadlıqlarına hörmət edilməsi;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975" lvl="0" indent="-180975" algn="just">
              <a:lnSpc>
                <a:spcPct val="120000"/>
              </a:lnSpc>
            </a:pP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qanunçuluq;</a:t>
            </a:r>
            <a:endParaRPr lang="ru-RU" sz="3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975" lvl="0" indent="-180975" algn="just">
              <a:lnSpc>
                <a:spcPct val="120000"/>
              </a:lnSpc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 qarşısında bərabərlik;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975" lvl="0" indent="-180975" algn="just">
              <a:lnSpc>
                <a:spcPct val="120000"/>
              </a:lnSpc>
            </a:pP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təqsirsizlik </a:t>
            </a:r>
            <a:r>
              <a:rPr lang="az-Latn-AZ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prezumpsiyası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975" lvl="0" indent="-180975" algn="just">
              <a:lnSpc>
                <a:spcPct val="120000"/>
              </a:lnSpc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ədalətlilik;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975" lvl="0" indent="-180975" algn="just">
              <a:lnSpc>
                <a:spcPct val="120000"/>
              </a:lnSpc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xətaların qarşısının alınması.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anlayışı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onun əlamətləri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6792"/>
            <a:ext cx="8643998" cy="501548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İXM-in 12-ci maddəsinə əsasən: “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 ilə qorunan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ictimai münasibətlərə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edən,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olan,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təqsirli sayılan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və ya ehtiyat-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sızlıq</a:t>
            </a:r>
            <a:r>
              <a:rPr lang="en-US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törədilən) və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məsu-liyyətə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səbəb olan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və ya hərəkətsizlik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inzibati xəta hesab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olunur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”.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2204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əlamətləri</a:t>
            </a:r>
            <a: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48880"/>
            <a:ext cx="8715436" cy="4176464"/>
          </a:xfrm>
        </p:spPr>
        <p:txBody>
          <a:bodyPr>
            <a:noAutofit/>
          </a:bodyPr>
          <a:lstStyle/>
          <a:p>
            <a:pPr marL="273050" lvl="0" indent="-273050" algn="just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hüquqazidd olmalıdır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3050" lvl="0" indent="-273050"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təqsirli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sayılmalıdır;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inzibati məsuliyyətə səbəb olmalıdır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3050" lvl="0" indent="-273050"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əməl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İXM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ilə qorunan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ictimai </a:t>
            </a:r>
            <a:r>
              <a:rPr lang="az-Latn-AZ" sz="3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müna-sibətlərə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qəsd etməlidir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226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Mövzu № 2/1. İnzibati məsuliyyət və xəta </vt:lpstr>
      <vt:lpstr> Sual 1. İnzibati məsuliyyətin anlayışı və əsas xüsusiyyətləri </vt:lpstr>
      <vt:lpstr>İnzibati məsuliyyətin əsas xüsusiyyətləri</vt:lpstr>
      <vt:lpstr>Презентация PowerPoint</vt:lpstr>
      <vt:lpstr>İnzibati məsuliyyətin prinsipləri</vt:lpstr>
      <vt:lpstr>Sual 2. İnzibati xəta anlayışı və onun əlamətləri</vt:lpstr>
      <vt:lpstr> İnzibati xətanın əsas əlamətləri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46</cp:revision>
  <cp:lastPrinted>2020-02-25T04:34:18Z</cp:lastPrinted>
  <dcterms:created xsi:type="dcterms:W3CDTF">2015-02-23T07:35:41Z</dcterms:created>
  <dcterms:modified xsi:type="dcterms:W3CDTF">2020-02-25T04:37:39Z</dcterms:modified>
</cp:coreProperties>
</file>