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7" r:id="rId3"/>
    <p:sldId id="278" r:id="rId4"/>
    <p:sldId id="279" r:id="rId5"/>
    <p:sldId id="269" r:id="rId6"/>
    <p:sldId id="276" r:id="rId7"/>
    <p:sldId id="272" r:id="rId8"/>
    <p:sldId id="264" r:id="rId9"/>
    <p:sldId id="280" r:id="rId10"/>
    <p:sldId id="273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08AFC-54E7-49FF-BCD6-289ED56F9EE1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2A114-7E84-400C-89AF-0F740AAC6C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2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2412B-E6A7-453B-8A49-ACA06901C48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2412B-E6A7-453B-8A49-ACA06901C486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2412B-E6A7-453B-8A49-ACA06901C48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8A4F-F5E4-4044-ABAB-D77D0225A91A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9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sz="3900" b="1" dirty="0" smtClean="0">
                <a:latin typeface="Arial" pitchFamily="34" charset="0"/>
                <a:cs typeface="Arial" pitchFamily="34" charset="0"/>
              </a:rPr>
            </a:b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İnzibati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tənbehlər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 tətbiq edilməsi</a:t>
            </a:r>
            <a:r>
              <a:rPr lang="ru-RU" sz="39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900" i="1" dirty="0" smtClean="0">
                <a:latin typeface="Arial" pitchFamily="34" charset="0"/>
                <a:cs typeface="Arial" pitchFamily="34" charset="0"/>
              </a:rPr>
            </a:br>
            <a:endParaRPr lang="ru-RU" sz="39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14488"/>
            <a:ext cx="8640960" cy="49548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 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 A N</a:t>
            </a:r>
            <a:r>
              <a:rPr 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az-Latn-AZ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-365125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tənbehlərin anlayışı və ma-hiyyəti.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-365125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tənbehlərin sistemi və növ-ləri. DİO tərəfindən tətbiq edilən inzi-bati tənbehlər.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-365125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tənbehlərin tətbiq edilmə-sinin ümumi qaydaları. 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-365125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işlərin aidiyyəti anlayışı və növləri. 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4. İnzibati xətalar haqqında işlərin aidiyyəti anlayışı və növləri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643998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işlərin aidiyyətliyi 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inzibati xətalar qa-nunvericiliyinə əsasən, </a:t>
            </a: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 haqqında işlərə baxmaq səlahiyyəti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 və vəzifəli şəxslər arasında</a:t>
            </a: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 işlərin baxıl-ması üzrə 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səlahiyyətlərin bölüş-dürülməsidir.</a:t>
            </a:r>
            <a:endParaRPr lang="ru-RU" sz="42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725602"/>
          </a:xfrm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işlərin aidiyyətliyinin növləri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82226"/>
          </a:xfrm>
        </p:spPr>
        <p:txBody>
          <a:bodyPr>
            <a:normAutofit/>
          </a:bodyPr>
          <a:lstStyle/>
          <a:p>
            <a:pPr marL="182563" indent="-182563"/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(sahəvi) aidiyyətliyi;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 aidiyyətliyi;</a:t>
            </a:r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 aidiyyətliyi;</a:t>
            </a:r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ikili aidiyyətlik.</a:t>
            </a:r>
            <a:endParaRPr lang="ru-RU" sz="4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8573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İnzibati tənbehlərin anlayışı və mahiyyəti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200" b="1" i="1" dirty="0" smtClean="0">
                <a:latin typeface="Arial" pitchFamily="34" charset="0"/>
                <a:cs typeface="Arial" pitchFamily="34" charset="0"/>
              </a:rPr>
            </a:br>
            <a:endParaRPr lang="ru-RU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715436" cy="48965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 tədbi-ridir</a:t>
            </a:r>
            <a:r>
              <a:rPr lang="az-Latn-AZ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4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</a:t>
            </a:r>
            <a:r>
              <a:rPr lang="az-Latn-AZ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törədən şəxsi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qanunlara əməl edilməsi ruhunda </a:t>
            </a:r>
            <a:r>
              <a:rPr lang="az-Latn-AZ" sz="4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tərbiyələndirmək,</a:t>
            </a:r>
            <a:r>
              <a:rPr lang="az-Latn-AZ" sz="4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habelə həm </a:t>
            </a:r>
            <a:r>
              <a:rPr lang="az-Latn-AZ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inzi-bati </a:t>
            </a:r>
            <a:r>
              <a:rPr lang="az-Latn-AZ" sz="4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törətmiş şəxs,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həm də </a:t>
            </a:r>
            <a:r>
              <a:rPr lang="az-Latn-AZ" sz="4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başqa şəxslər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 yeni 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törədilməsinin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qarşı-sını </a:t>
            </a:r>
            <a:r>
              <a:rPr lang="az-Latn-AZ" sz="4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almaq məqsədi 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daşıyır.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43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4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72560" cy="1500768"/>
          </a:xfrm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tənbehin nəzəri anlayışı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88286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 – inzibati xəta-lar qanunvericiliyi əsasında 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dövlət orqanı və ya vəzifəli şəxslər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</a:t>
            </a:r>
            <a:r>
              <a:rPr lang="az-Latn-AZ" sz="4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inzi-bati</a:t>
            </a:r>
            <a:r>
              <a:rPr lang="az-Latn-AZ" sz="4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xəta törətmiş şəxsə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qarşı tətbiq edilən </a:t>
            </a:r>
            <a:r>
              <a:rPr lang="az-Latn-AZ" sz="4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təsir (tənbeh) tədbiridir. </a:t>
            </a:r>
            <a:endParaRPr lang="ru-RU" sz="4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3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6632"/>
            <a:ext cx="8643998" cy="130100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tənbehlərin mahiyyəti</a:t>
            </a:r>
            <a:r>
              <a:rPr lang="ru-RU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12776"/>
            <a:ext cx="8715436" cy="5256584"/>
          </a:xfrm>
        </p:spPr>
        <p:txBody>
          <a:bodyPr>
            <a:normAutofit/>
          </a:bodyPr>
          <a:lstStyle/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törədilmiş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xətaya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həm də </a:t>
            </a:r>
            <a:r>
              <a:rPr lang="az-Latn-AZ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inzi-bati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xəta törədən şəxsə qarşı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“mənfi”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münasibətin nəticəsidir;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xətaların qarşısının alınma-sında inzibati tənbehlərin tətbiq edil-məsi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deyil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köməkçi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 vasitədir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tənbehlər tətbiq edilərkən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inandırma və məcburetmə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metodları uzlaşdırılır. 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6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İnzibati tənbehlərin sistemi və növləri. DİO tərəfindən tətbiq və icra edilən inzibati </a:t>
            </a:r>
            <a:r>
              <a:rPr lang="az-Latn-A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tənbehlər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484784"/>
            <a:ext cx="4283106" cy="5373216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82563" indent="-108000">
              <a:lnSpc>
                <a:spcPct val="120000"/>
              </a:lnSpc>
              <a:spcBef>
                <a:spcPts val="0"/>
              </a:spcBef>
            </a:pPr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xəbərdarlıq;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08000">
              <a:lnSpc>
                <a:spcPct val="120000"/>
              </a:lnSpc>
              <a:spcBef>
                <a:spcPts val="0"/>
              </a:spcBef>
            </a:pPr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cərimə;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08000">
              <a:lnSpc>
                <a:spcPct val="120000"/>
              </a:lnSpc>
              <a:spcBef>
                <a:spcPts val="0"/>
              </a:spcBef>
            </a:pPr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</a:t>
            </a:r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törədilməsində </a:t>
            </a:r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alət və ya inzibati xətanın bilavasitə obyekti olmuş predmetin müsa-dirəsi;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319463" cy="5158926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82563" indent="-182563" algn="just"/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</a:t>
            </a:r>
            <a:r>
              <a:rPr lang="az-Latn-A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şəxsə verilmiş xüsusi </a:t>
            </a:r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 məhdudlaşdırılması;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işlər;</a:t>
            </a:r>
            <a:r>
              <a:rPr lang="az-Latn-AZ" sz="3200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hüdudlarından kənara inzibati qay-dada çıxarma;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həbs.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2276872"/>
            <a:ext cx="4069686" cy="4366838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/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Xəbərdarlıq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cərimə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şəxsə verilmiş xüsusi hüququn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məh-dudlaşdırılması.</a:t>
            </a:r>
            <a:endParaRPr lang="az-Latn-AZ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2276872"/>
            <a:ext cx="4319909" cy="4366838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həbs;</a:t>
            </a:r>
          </a:p>
          <a:p>
            <a:pPr algn="just"/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törə-dilməsində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alət və ya inzibati xətanın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bila-vasitə </a:t>
            </a:r>
            <a:r>
              <a:rPr lang="az-Latn-AZ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 olmuş predmetin </a:t>
            </a:r>
            <a:r>
              <a:rPr lang="az-Latn-AZ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müsadi-rəsi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algn="just"/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şəxsə verilən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 </a:t>
            </a:r>
            <a:r>
              <a:rPr lang="az-Latn-AZ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məh-dudlaşdırılması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3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685" y="313021"/>
            <a:ext cx="3888432" cy="17081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z-Latn-AZ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 tərəfindən tətbiq edilən inzibati tənbehlər</a:t>
            </a:r>
            <a:endParaRPr lang="ru-RU" sz="35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303429"/>
            <a:ext cx="3888432" cy="170816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z-Latn-AZ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 tərəfindən </a:t>
            </a: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edilən inzibati tənbehlər</a:t>
            </a:r>
            <a:endParaRPr lang="ru-RU" sz="35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015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285860"/>
          </a:xfrm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r>
              <a:rPr lang="az-Latn-A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VƏ ƏLAVƏ</a:t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İNZİBATİ TƏNBEHLƏR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2214554"/>
            <a:ext cx="4000528" cy="4429156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Xəbərdarlıq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cərimə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en-GB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həbs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400" b="1" i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2143116"/>
            <a:ext cx="4643437" cy="4500594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.....alət və ya inzibati xətanın bilavasitə ob-yekti olmuş predmetin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müsadirəsi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şəxsə verilmiş xüsusi hüququn məh-dudlaşdırılması; 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hüdudlarından kənara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qay-dada çıxarma. 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357298"/>
            <a:ext cx="3857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Latn-AZ" sz="4000" b="1" i="1" dirty="0" smtClean="0">
                <a:latin typeface="Arial" pitchFamily="34" charset="0"/>
                <a:cs typeface="Arial" pitchFamily="34" charset="0"/>
              </a:rPr>
              <a:t>Əsas tənbehlər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428736"/>
            <a:ext cx="4429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(əsas) tənbehlər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İnzibati tənbehlərin tətbiq edilməsinin ümumi qaydaları 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40768"/>
            <a:ext cx="8715436" cy="540060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1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xətaya görə tənbeh İXM-ə uyğun olaraq tətbiq edilir.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1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 tətbiq edilərkən nəzərə alınır:</a:t>
            </a:r>
            <a:endParaRPr lang="ru-RU" sz="1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xarakteri;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törədənin şəxsiyyətini xarakterizə edən məlumatlar;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törədən şəxsin təqsirinin dərəcəsi;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əmlak vəziyyəti;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 yüngülləşdirən və ağırlaşdıran hallar. 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az-Latn-A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 barəsində inzibati tənbeh tətbiq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edilməsinin qaydaları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177800"/>
            <a:r>
              <a:rPr lang="az-Latn-AZ" sz="5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xarakteri;</a:t>
            </a:r>
          </a:p>
          <a:p>
            <a:pPr marL="0" indent="177800"/>
            <a:r>
              <a:rPr lang="az-Latn-AZ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şəxsin </a:t>
            </a:r>
            <a:r>
              <a:rPr lang="az-Latn-AZ" sz="5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 və əmlak</a:t>
            </a:r>
            <a:r>
              <a:rPr lang="az-Latn-AZ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vəziyyəti;</a:t>
            </a:r>
          </a:p>
          <a:p>
            <a:pPr marL="0" indent="177800"/>
            <a:r>
              <a:rPr lang="az-Latn-AZ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 </a:t>
            </a:r>
            <a:r>
              <a:rPr lang="az-Latn-AZ" sz="5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yüngülləşdirən və ağırlaşdıran</a:t>
            </a:r>
            <a:r>
              <a:rPr lang="az-Latn-AZ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hallar. </a:t>
            </a:r>
          </a:p>
          <a:p>
            <a:pPr marL="0" indent="177800" algn="just"/>
            <a:r>
              <a:rPr lang="az-Latn-AZ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nəticəsində hüquqi şəxsin əldə etdiyi </a:t>
            </a:r>
            <a:r>
              <a:rPr lang="az-Latn-AZ" sz="5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xeyrin həcmi </a:t>
            </a:r>
            <a:r>
              <a:rPr lang="az-Latn-AZ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onun maraqlarının təmin edilməsinin </a:t>
            </a:r>
            <a:r>
              <a:rPr lang="az-Latn-AZ" sz="5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xarakteri və dərəcəsi;</a:t>
            </a:r>
          </a:p>
          <a:p>
            <a:pPr marL="0" indent="177800" algn="just"/>
            <a:r>
              <a:rPr lang="az-Latn-AZ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şəxsi xarakterizə edən hallar;</a:t>
            </a:r>
          </a:p>
          <a:p>
            <a:pPr marL="0" indent="177800" algn="just"/>
            <a:r>
              <a:rPr lang="az-Latn-AZ" sz="5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xeyriyyəçilik və ya digər ictimai faydalı fəaliyyətlə </a:t>
            </a:r>
            <a:r>
              <a:rPr lang="az-Latn-AZ" sz="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məşğul olması.</a:t>
            </a:r>
          </a:p>
          <a:p>
            <a:pPr marL="0" indent="0" algn="just">
              <a:buNone/>
            </a:pP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QEYD: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3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tənbehin tətbiq edilməsi həmin inzibati tənbehə səbəb olmuş </a:t>
            </a:r>
            <a:r>
              <a:rPr lang="az-Latn-AZ" sz="3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öhdəliklərin yerinə yetirilməsindən şəxsi azad etmir.</a:t>
            </a: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70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467</Words>
  <Application>Microsoft Office PowerPoint</Application>
  <PresentationFormat>Экран (4:3)</PresentationFormat>
  <Paragraphs>66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Mövzu № 3. İnzibati tənbehlər  və onların tətbiq edilməsi </vt:lpstr>
      <vt:lpstr>  Sual 1. İnzibati tənbehlərin anlayışı və mahiyyəti  </vt:lpstr>
      <vt:lpstr>İnzibati tənbehin nəzəri anlayışı</vt:lpstr>
      <vt:lpstr> İnzibati tənbehlərin mahiyyəti </vt:lpstr>
      <vt:lpstr>Sual 2. İnzibati tənbehlərin sistemi və növləri. DİO tərəfindən tətbiq və icra edilən inzibati tənbehlər</vt:lpstr>
      <vt:lpstr>Презентация PowerPoint</vt:lpstr>
      <vt:lpstr> ƏSAS VƏ ƏLAVƏ  İNZİBATİ TƏNBEHLƏR </vt:lpstr>
      <vt:lpstr>  Sual 3. İnzibati tənbehlərin tətbiq edilməsinin ümumi qaydaları   </vt:lpstr>
      <vt:lpstr> Hüquqi şəxslər barəsində inzibati tənbeh tətbiq edilməsinin qaydaları </vt:lpstr>
      <vt:lpstr> Sual 4. İnzibati xətalar haqqında işlərin aidiyyəti anlayışı və növləri </vt:lpstr>
      <vt:lpstr>İnzibati xətalar haqqında işlərin aidiyyətliyinin növləri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client-6</cp:lastModifiedBy>
  <cp:revision>64</cp:revision>
  <dcterms:created xsi:type="dcterms:W3CDTF">2015-02-23T07:35:41Z</dcterms:created>
  <dcterms:modified xsi:type="dcterms:W3CDTF">2020-03-10T06:31:33Z</dcterms:modified>
</cp:coreProperties>
</file>