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1" r:id="rId3"/>
    <p:sldId id="266" r:id="rId4"/>
    <p:sldId id="276" r:id="rId5"/>
    <p:sldId id="277" r:id="rId6"/>
    <p:sldId id="278" r:id="rId7"/>
    <p:sldId id="280" r:id="rId8"/>
    <p:sldId id="267" r:id="rId9"/>
    <p:sldId id="279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4" autoAdjust="0"/>
    <p:restoredTop sz="94660"/>
  </p:normalViewPr>
  <p:slideViewPr>
    <p:cSldViewPr>
      <p:cViewPr>
        <p:scale>
          <a:sx n="75" d="100"/>
          <a:sy n="75" d="100"/>
        </p:scale>
        <p:origin x="-63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08AFC-54E7-49FF-BCD6-289ED56F9EE1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A114-7E84-400C-89AF-0F740AAC6C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2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A4F-F5E4-4044-ABAB-D77D0225A91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26369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>
              <a:tabLst>
                <a:tab pos="1082675" algn="l"/>
              </a:tabLst>
            </a:pPr>
            <a:r>
              <a:rPr lang="az-Latn-A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/1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üzrə icraatın (İXHİüİ) hüquqi xarakteristikası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3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i="1" dirty="0" smtClean="0">
                <a:latin typeface="Arial" pitchFamily="34" charset="0"/>
                <a:cs typeface="Arial" pitchFamily="34" charset="0"/>
              </a:rPr>
            </a:b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36912"/>
            <a:ext cx="8712968" cy="4032448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441325" algn="l"/>
                <a:tab pos="715963" algn="l"/>
              </a:tabLst>
            </a:pP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az-Latn-AZ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buFont typeface="+mj-lt"/>
              <a:buAutoNum type="arabicPeriod"/>
              <a:tabLst>
                <a:tab pos="441325" algn="l"/>
                <a:tab pos="715963" algn="l"/>
              </a:tabLst>
            </a:pP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-nin anlayışı və növləri.</a:t>
            </a:r>
          </a:p>
          <a:p>
            <a:pPr marL="533400" indent="-533400" algn="just">
              <a:buFont typeface="+mj-lt"/>
              <a:buAutoNum type="arabicPeriod"/>
              <a:tabLst>
                <a:tab pos="441325" algn="l"/>
                <a:tab pos="715963" algn="l"/>
              </a:tabLst>
            </a:pPr>
            <a:r>
              <a:rPr lang="az-Latn-AZ" sz="4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-nin vəzifələri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prin-sipləri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14298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prinsipləri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42984"/>
            <a:ext cx="8568952" cy="5526376"/>
          </a:xfrm>
        </p:spPr>
        <p:txBody>
          <a:bodyPr>
            <a:normAutofit fontScale="85000" lnSpcReduction="10000"/>
          </a:bodyPr>
          <a:lstStyle/>
          <a:p>
            <a:pPr marL="182563" indent="182563" algn="just"/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 hüquq və azadlıqlarına hörmət edilməsi;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182563" algn="just"/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qanunçuluq; </a:t>
            </a:r>
          </a:p>
          <a:p>
            <a:pPr marL="182563" indent="182563" algn="just"/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operativlik;</a:t>
            </a:r>
          </a:p>
          <a:p>
            <a:pPr marL="182563" indent="182563" algn="just"/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 qarşısında bərabərlik;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182563" algn="just"/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təqsirsizlik </a:t>
            </a:r>
            <a:r>
              <a:rPr lang="az-Latn-AZ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prezumpsiyası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182563" algn="just"/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ədalətlilik;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182563" algn="just"/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icraatın aparıldığı dil;</a:t>
            </a:r>
            <a:endParaRPr lang="ru-RU" sz="35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182563" algn="just"/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işlərə açıq baxılması;</a:t>
            </a:r>
            <a:endParaRPr lang="ru-RU" sz="35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182563" algn="just"/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məlumatların yayılmasının yolverilməzliyi;</a:t>
            </a:r>
            <a:endParaRPr lang="ru-RU" sz="35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182563" algn="just"/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vəkilin iştirakının məcburiliyi 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182563" algn="just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71448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az-Latn-AZ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-nin anlayışı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növləri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 -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 haqqında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işlərin baxılması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zəruri hallarda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tənbehlərin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tətbiq edilmə-sinə yönəldilmiş,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orqanla-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rının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vəzifəli şəxslərin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</a:t>
            </a:r>
            <a:r>
              <a:rPr lang="az-Latn-AZ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proku-rorun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hüququn əsasən prosessual normaları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</a:t>
            </a:r>
            <a:r>
              <a:rPr lang="az-Latn-AZ" sz="38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nizamlanan fəaliyyətidir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İXHİüİ-nin növləri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14488"/>
            <a:ext cx="8496944" cy="4786346"/>
          </a:xfrm>
        </p:spPr>
        <p:txBody>
          <a:bodyPr>
            <a:normAutofit/>
          </a:bodyPr>
          <a:lstStyle/>
          <a:p>
            <a:pPr marL="365125" indent="0" algn="just">
              <a:buNone/>
            </a:pP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-nin 4 növü fərqləndi-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rilir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0" algn="just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nisbətən sürətli icraat;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0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adi icraat;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0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icraat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(inzibati həbslə 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-cələnə bilər);</a:t>
            </a:r>
          </a:p>
          <a:p>
            <a:pPr marL="365125" lvl="0" indent="0" algn="just"/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araşdırma.</a:t>
            </a:r>
          </a:p>
          <a:p>
            <a:pPr marL="365125" lvl="0" indent="0"/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4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Nisbətən sürətli icraat anlayışı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z-Latn-AZ" sz="8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Nisbətən sürətli icraat - </a:t>
            </a:r>
            <a:r>
              <a:rPr lang="az-Latn-AZ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hadisəsinin </a:t>
            </a:r>
            <a:r>
              <a:rPr lang="az-Latn-AZ" sz="8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funksional vəzifələrini icra edən subyekt tərəfindən</a:t>
            </a:r>
            <a:r>
              <a:rPr lang="az-Latn-AZ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bilavasitə aşkar edilməsi zamanı təqsirkarın </a:t>
            </a:r>
            <a:r>
              <a:rPr lang="az-Latn-AZ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8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hadisəsinin mövcudluğu ilə </a:t>
            </a:r>
            <a:r>
              <a:rPr lang="az-Latn-AZ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razılaşması təqdirində</a:t>
            </a:r>
            <a:r>
              <a:rPr lang="az-Latn-AZ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 tətbiq etmə haqqında qərar </a:t>
            </a:r>
            <a:r>
              <a:rPr lang="az-Latn-AZ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çıxarılmasına yönələn  prosessual </a:t>
            </a:r>
            <a:r>
              <a:rPr lang="az-Latn-AZ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fəaliyyətidir</a:t>
            </a:r>
            <a:r>
              <a:rPr lang="az-Latn-AZ" sz="8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85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81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Adi icraat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Adi icraatın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strukturuna aiddir:</a:t>
            </a:r>
            <a:endParaRPr lang="az-Latn-AZ" sz="4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icraata başlama;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baxılması;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qərarların yenidən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baxıl-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qərarların icrası.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30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icraat anlayışı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icraat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 verən inzibati xəta ilə əlaqədar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sıra proses­sual hərəkətlərin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 icraatdan fərqli ola-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raq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qanunvericiliyi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müəyyən edilmiş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müddətdə və </a:t>
            </a:r>
            <a:r>
              <a:rPr lang="az-Latn-AZ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-dada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yerinə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yetirilməsi üzrə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fəaliy-yətdir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5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İNZİBATİ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ARAŞDIRMA</a:t>
            </a:r>
            <a:r>
              <a:rPr lang="az-Latn-AZ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araşdırma -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sağlamlıq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yaxud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maliyyə, vergi, rüsum, gömrük işi,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ətraf </a:t>
            </a:r>
            <a:r>
              <a:rPr lang="az-Latn-AZ" sz="2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mü-hitin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mühafizəsi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yanğın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təhlükəsizliyi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ci-</a:t>
            </a:r>
            <a:r>
              <a:rPr lang="az-Latn-AZ" sz="2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nayət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yolu ilə əldə edilmiş pul vəsaitlərinin və ya digər əmlakın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leqallaşdırılmasına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terror-</a:t>
            </a:r>
            <a:r>
              <a:rPr lang="az-Latn-AZ" sz="2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çuluğun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maliyyələşdirilməsinə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mübarizə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sahəsində, habelə yol hərəkəti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 əleyhinə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İXM-in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227-ci, 602.1-ci və 602.2-ci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maddələrində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nəzərdə tutulmuş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aşkar edildikdən sonra </a:t>
            </a:r>
            <a:r>
              <a:rPr lang="az-Latn-AZ" sz="2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kifayət qədər vaxt </a:t>
            </a:r>
            <a:r>
              <a:rPr lang="az-Latn-AZ" sz="2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</a:t>
            </a:r>
            <a:r>
              <a:rPr lang="az-Latn-AZ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-ləb </a:t>
            </a:r>
            <a:r>
              <a:rPr lang="az-Latn-AZ" sz="2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edən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ekspertizanın və ya digər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proses-sual hərəkətlərin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aparılması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fəaliyyətdir.</a:t>
            </a:r>
            <a:endParaRPr lang="ru-RU" sz="2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-nin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 və prinsipləri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12776"/>
            <a:ext cx="8929718" cy="5328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az-Latn-AZ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-nin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vəzifələrinə daxildir:</a:t>
            </a:r>
          </a:p>
          <a:p>
            <a:pPr marL="182563" indent="-182563" algn="just">
              <a:lnSpc>
                <a:spcPct val="110000"/>
              </a:lnSpc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 hüquq, azadlıq və qanuni məna-</a:t>
            </a:r>
            <a:r>
              <a:rPr lang="az-Latn-AZ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felərini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haqqında hər bir işin hal-larını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vaxtında, hərtərəfli, tam və obyektiv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surətdə aydınlaşdırmaq;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törətmiş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aşkar etmək və onu inzibati məsuliyyətə cəlb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etmək;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/>
          <a:lstStyle/>
          <a:p>
            <a:pPr marL="182563" indent="-182563" algn="just">
              <a:lnSpc>
                <a:spcPct val="110000"/>
              </a:lnSpc>
            </a:pP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çıxarılmış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qərarın icrasını </a:t>
            </a:r>
            <a:r>
              <a:rPr lang="az-Latn-AZ" sz="4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-min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etmək;</a:t>
            </a:r>
            <a:endParaRPr lang="ru-RU" sz="4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törədilməsinə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 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edən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səbəbləri və </a:t>
            </a:r>
            <a:r>
              <a:rPr lang="az-Latn-AZ" sz="4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şə-raiti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aşkar etmək;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lnSpc>
                <a:spcPct val="110000"/>
              </a:lnSpc>
            </a:pPr>
            <a:r>
              <a:rPr lang="az-Latn-A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xətaların qarşısını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al-maq</a:t>
            </a:r>
            <a:r>
              <a:rPr lang="az-Latn-A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8364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348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Mövzu № 4/1. İnzibati xətalar  haqqında işlər üzrə icraatın (İXHİüİ) hüquqi xarakteristikası  </vt:lpstr>
      <vt:lpstr>   Sual 1. İXHİüİ-nin anlayışı və növləri   </vt:lpstr>
      <vt:lpstr>İXHİüİ-nin növləri</vt:lpstr>
      <vt:lpstr> Nisbətən sürətli icraat anlayışı </vt:lpstr>
      <vt:lpstr>Adi icraat</vt:lpstr>
      <vt:lpstr>Xüsusi icraat anlayışı</vt:lpstr>
      <vt:lpstr> İNZİBATİ ARAŞDIRMA </vt:lpstr>
      <vt:lpstr>  Sual 2. İXHİüİ-nin vəzifələri və prinsipləri  </vt:lpstr>
      <vt:lpstr>Презентация PowerPoint</vt:lpstr>
      <vt:lpstr>İXHİüİ-nin prinsipləri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77</cp:revision>
  <dcterms:created xsi:type="dcterms:W3CDTF">2015-02-23T07:35:41Z</dcterms:created>
  <dcterms:modified xsi:type="dcterms:W3CDTF">2020-03-19T06:46:14Z</dcterms:modified>
</cp:coreProperties>
</file>