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6" r:id="rId3"/>
    <p:sldId id="278" r:id="rId4"/>
    <p:sldId id="279" r:id="rId5"/>
    <p:sldId id="280" r:id="rId6"/>
    <p:sldId id="284" r:id="rId7"/>
    <p:sldId id="283" r:id="rId8"/>
    <p:sldId id="282" r:id="rId9"/>
    <p:sldId id="285" r:id="rId10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 autoAdjust="0"/>
    <p:restoredTop sz="94660"/>
  </p:normalViewPr>
  <p:slideViewPr>
    <p:cSldViewPr>
      <p:cViewPr>
        <p:scale>
          <a:sx n="66" d="100"/>
          <a:sy n="66" d="100"/>
        </p:scale>
        <p:origin x="-90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9868-DFAD-4C04-AB9D-87FB2D95E12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0DF41-5A9B-4031-970E-942FA184F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2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8AFC-54E7-49FF-BCD6-289ED56F9EE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A114-7E84-400C-89AF-0F740AAC6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>
              <a:tabLst>
                <a:tab pos="1082675" algn="l"/>
              </a:tabLst>
            </a:pPr>
            <a: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/2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</a:t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üzrə icraatın (İXHİüİ) hüquqi xarakteristikası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latin typeface="Arial" pitchFamily="34" charset="0"/>
                <a:cs typeface="Arial" pitchFamily="34" charset="0"/>
              </a:rPr>
            </a:b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439248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441325" algn="l"/>
                <a:tab pos="715963" algn="l"/>
              </a:tabLst>
            </a:pPr>
            <a:r>
              <a:rPr lang="en-US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N:</a:t>
            </a:r>
            <a:endParaRPr lang="az-Latn-AZ" sz="4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iştirakçıları, onların hüquq və vəzifələri.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İXHİüİ-da sübutlar və onların qiymətləndirilməsi.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en-US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İXHİüİ-nin iştirakçıları, onların hüquq və vəzifələri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iştirakçıları</a:t>
            </a: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müqəddəratını müəyyən edən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sənədlər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tərtib etmək və müvafiq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aktları qəbul etmək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hüququna malik olan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orqanlar və ya vəzifəli şəxslər;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işdə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marağı olan subyektlər;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həyata keçirilməsinə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köməklik göstərən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şəxslər və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-da şəxsi marağı olan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subyektlər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141168"/>
          </a:xfrm>
        </p:spPr>
        <p:txBody>
          <a:bodyPr>
            <a:normAutofit lnSpcReduction="10000"/>
          </a:bodyPr>
          <a:lstStyle/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 inzibati xəta haqqında iş üzrə icraat aparılan şəxs (İXM, mad. 61);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çəkmiş şəxs (İXM, mad. 62);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qanuni nümayəndələri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mad. 63);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nümayəndəsi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mad. 64);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müdafiəçi və nümayəndə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mad. 65).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206084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keçirilməsinə köməklik göstərən şəxslər və orqanlar</a:t>
            </a:r>
            <a:endParaRPr lang="ru-RU" sz="3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04864"/>
            <a:ext cx="8643998" cy="4224532"/>
          </a:xfrm>
        </p:spPr>
        <p:txBody>
          <a:bodyPr>
            <a:normAutofit/>
          </a:bodyPr>
          <a:lstStyle/>
          <a:p>
            <a:pPr marL="274638" indent="-274638"/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 (İXM, mad. 67);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 şahidləri (İXM, mad. 69);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mütəxəssis (İXM, mad. 70);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 (İXM, mad. 71);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tərcüməçi (İXM, mad. 72).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50206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İXHİüİ-da sübutlar və onların qiymətləndirilməsi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112568"/>
          </a:xfrm>
        </p:spPr>
        <p:txBody>
          <a:bodyPr>
            <a:normAutofit fontScale="47500" lnSpcReduction="20000"/>
          </a:bodyPr>
          <a:lstStyle/>
          <a:p>
            <a:pPr marL="182563" indent="-182563" algn="ctr">
              <a:buNone/>
            </a:pPr>
            <a:endParaRPr lang="az-Latn-AZ" sz="1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ctr">
              <a:buNone/>
            </a:pPr>
            <a:r>
              <a:rPr lang="az-Latn-AZ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İXHİüİ-da sübut edilməli olan hallar:</a:t>
            </a:r>
            <a:endParaRPr lang="ru-RU" sz="8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hadisəsi (inzibati xəta törədilmişdirmi);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törətmiş şəxs;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törətməkdə 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təqsiri;</a:t>
            </a:r>
            <a:endParaRPr lang="ru-RU" sz="8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məsuliyyəti </a:t>
            </a:r>
            <a:r>
              <a:rPr lang="az-Latn-AZ" sz="8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ağırlaşdıran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8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yüngülləşdirən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hallar;</a:t>
            </a:r>
            <a:endParaRPr lang="ru-RU" sz="8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nəticəsində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vuru-lan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zərərin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 və miqdarı;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işlər üzrə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rədd edən hallar;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düzgün həlli üçün əhəmiyyətli olan digər hallar, habelə inzibati xətanın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törədil-məsinə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 edən səbəblər və şərait.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Sübutların anlayışı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Sübutlar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olub-olmamasını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inzibati xəta törədən şəxsin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təqsirini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işin düzgün həlli üçün əhəmiyyətli olan digər halları müəyyən etməkdən ötrü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hakimin, səlahiyyətli orqanın (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və-zifəli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şəxsin)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əsaslana bildiyi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 cür faktik məlumatlardır.</a:t>
            </a:r>
          </a:p>
          <a:p>
            <a:pPr marL="0" indent="0" algn="just">
              <a:buNone/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643998" cy="130100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-da sübutların növləri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84784"/>
            <a:ext cx="8606760" cy="5158926"/>
          </a:xfrm>
        </p:spPr>
        <p:txBody>
          <a:bodyPr>
            <a:noAutofit/>
          </a:bodyPr>
          <a:lstStyle/>
          <a:p>
            <a:pPr marL="0" indent="274638" algn="just">
              <a:spcBef>
                <a:spcPts val="0"/>
              </a:spcBef>
            </a:pPr>
            <a:r>
              <a:rPr lang="en-GB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maddi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sübutlar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aparılan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izahatı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çəkmiş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izahatları;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şahidlərin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izahatları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sənədlər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texniki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vasitələrin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göstəriciləri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ekspertin</a:t>
            </a:r>
            <a:r>
              <a:rPr lang="en-GB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rəyi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74638" algn="just">
              <a:spcBef>
                <a:spcPts val="0"/>
              </a:spcBef>
            </a:pP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protokol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74638" algn="just">
              <a:spcBef>
                <a:spcPts val="0"/>
              </a:spcBef>
            </a:pP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protokollar</a:t>
            </a:r>
            <a:r>
              <a:rPr lang="en-GB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Maddi sübutlar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Maddi sübut -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inzibati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törədilmə-sində </a:t>
            </a:r>
            <a:r>
              <a:rPr lang="az-Latn-AZ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alət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 və ya inzibati xətanın </a:t>
            </a:r>
            <a:r>
              <a:rPr lang="az-Latn-AZ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bilavasitə obyekti olmuş predmetlər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, yaxud 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üzə-rində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inzibati xətanın </a:t>
            </a:r>
            <a:r>
              <a:rPr lang="az-Latn-AZ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izlər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ini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saxladığına 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>görə inzibati xəta haqqında iş üzrə əhəmiyyət kəsb edən halların müəyyən edilməsinə kömək edən </a:t>
            </a:r>
            <a:r>
              <a:rPr lang="az-Latn-AZ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predmetlərdir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az-Latn-AZ" sz="2600" i="1" dirty="0" smtClean="0">
                <a:latin typeface="Arial" pitchFamily="34" charset="0"/>
                <a:cs typeface="Arial" pitchFamily="34" charset="0"/>
              </a:rPr>
              <a:t>P.S. Maddi </a:t>
            </a:r>
            <a:r>
              <a:rPr lang="az-Latn-AZ" sz="2600" i="1" dirty="0">
                <a:latin typeface="Arial" pitchFamily="34" charset="0"/>
                <a:cs typeface="Arial" pitchFamily="34" charset="0"/>
              </a:rPr>
              <a:t>sübutların </a:t>
            </a:r>
            <a:r>
              <a:rPr lang="az-Latn-AZ" sz="2600" i="1" u="sng" dirty="0">
                <a:latin typeface="Arial" pitchFamily="34" charset="0"/>
                <a:cs typeface="Arial" pitchFamily="34" charset="0"/>
              </a:rPr>
              <a:t>fotoşəkilləri</a:t>
            </a:r>
            <a:r>
              <a:rPr lang="az-Latn-AZ" sz="2600" i="1" dirty="0">
                <a:latin typeface="Arial" pitchFamily="34" charset="0"/>
                <a:cs typeface="Arial" pitchFamily="34" charset="0"/>
              </a:rPr>
              <a:t> çəkilir və onlar inzibati xəta haqqında işə əlavə edilir. Maddi sübutlar inzibati xətalar haqqında </a:t>
            </a:r>
            <a:r>
              <a:rPr lang="az-Latn-AZ" sz="2600" i="1" u="sng" dirty="0">
                <a:latin typeface="Arial" pitchFamily="34" charset="0"/>
                <a:cs typeface="Arial" pitchFamily="34" charset="0"/>
              </a:rPr>
              <a:t>protokolda</a:t>
            </a:r>
            <a:r>
              <a:rPr lang="az-Latn-AZ" sz="2600" i="1" dirty="0">
                <a:latin typeface="Arial" pitchFamily="34" charset="0"/>
                <a:cs typeface="Arial" pitchFamily="34" charset="0"/>
              </a:rPr>
              <a:t> qeyd edilir.</a:t>
            </a:r>
            <a:endParaRPr lang="ru-RU" sz="26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558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387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Mövzu № 4/2. İnzibati xətalar  haqqında işlər üzrə icraatın (İXHİüİ) hüquqi xarakteristikası  </vt:lpstr>
      <vt:lpstr> Sual 1. İXHİüİ-nin iştirakçıları, onların hüquq və vəzifələri </vt:lpstr>
      <vt:lpstr> İXHİüİ-da şəxsi marağı olan  subyektlər </vt:lpstr>
      <vt:lpstr>İXHİüİ-nin həyata keçirilməsinə köməklik göstərən şəxslər və orqanlar</vt:lpstr>
      <vt:lpstr> Sual 2. İXHİüİ-da sübutlar və onların qiymətləndirilməsi </vt:lpstr>
      <vt:lpstr>Презентация PowerPoint</vt:lpstr>
      <vt:lpstr>Sübutların anlayışı</vt:lpstr>
      <vt:lpstr>İXHİüİ-da sübutların növləri</vt:lpstr>
      <vt:lpstr>Maddi sübutlar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73</cp:revision>
  <cp:lastPrinted>2020-03-30T10:10:01Z</cp:lastPrinted>
  <dcterms:created xsi:type="dcterms:W3CDTF">2015-02-23T07:35:41Z</dcterms:created>
  <dcterms:modified xsi:type="dcterms:W3CDTF">2020-03-30T10:10:04Z</dcterms:modified>
</cp:coreProperties>
</file>