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8" r:id="rId4"/>
    <p:sldId id="264" r:id="rId5"/>
    <p:sldId id="269" r:id="rId6"/>
    <p:sldId id="265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0" autoAdjust="0"/>
    <p:restoredTop sz="94660"/>
  </p:normalViewPr>
  <p:slideViewPr>
    <p:cSldViewPr>
      <p:cViewPr varScale="1">
        <p:scale>
          <a:sx n="80" d="100"/>
          <a:sy n="80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EBF3E-4FF9-4EA2-8DF7-72141E175D0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6402F-F750-49BD-BBA4-5F8EED4BE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9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az-Latn-AZ" sz="4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5</a:t>
            </a:r>
            <a:r>
              <a:rPr lang="en-US" sz="4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/1</a:t>
            </a:r>
            <a:r>
              <a:rPr lang="az-Latn-AZ" sz="4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z-Latn-AZ" sz="41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xətalar haqqında işlər üzrə icraatın təmin edilməsi tədbirlərinin tətbiq edilməsi</a:t>
            </a:r>
            <a:r>
              <a:rPr lang="ru-RU" sz="4100" i="1" dirty="0">
                <a:latin typeface="Arial" pitchFamily="34" charset="0"/>
                <a:cs typeface="Arial" pitchFamily="34" charset="0"/>
              </a:rPr>
              <a:t/>
            </a:r>
            <a:br>
              <a:rPr lang="ru-RU" sz="4100" i="1" dirty="0">
                <a:latin typeface="Arial" pitchFamily="34" charset="0"/>
                <a:cs typeface="Arial" pitchFamily="34" charset="0"/>
              </a:rPr>
            </a:br>
            <a:endParaRPr lang="ru-RU" sz="41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92500" lnSpcReduction="20000"/>
          </a:bodyPr>
          <a:lstStyle/>
          <a:p>
            <a:pPr marL="0" indent="0" algn="ctr" fontAlgn="auto">
              <a:buNone/>
            </a:pPr>
            <a:r>
              <a:rPr lang="az-Latn-AZ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az-Latn-AZ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39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lvl="0" indent="-514350" algn="just" fontAlgn="auto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haqqında işlər üzrə icraatda təmin etmə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tədbirlərinin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az-Latn-AZ" sz="3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TET) </a:t>
            </a:r>
            <a:r>
              <a:rPr lang="az-Latn-AZ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və tətbiqi məqsədləri.</a:t>
            </a:r>
            <a:endParaRPr lang="ru-RU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lvl="0" indent="-514350" algn="just" fontAlgn="auto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haqqında işlər üzrə icraatda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3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-də)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</a:t>
            </a:r>
            <a:r>
              <a:rPr lang="az-Latn-AZ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şəxs­lər barəsində tətbiq edilən təmin etmə tədbirləri.</a:t>
            </a:r>
            <a:endParaRPr lang="ru-RU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fontAlgn="auto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01006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Sərxoşluq vəziyyətini 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müayinə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Sərxoşluq vəziyyətinin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müayinəsi –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nəq-liyyat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vasitəsini idarəedən şəxsin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alkotestr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(tibbi müayinə) vasitəsi </a:t>
            </a:r>
            <a:r>
              <a:rPr lang="az-Latn-AZ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 </a:t>
            </a:r>
            <a:r>
              <a:rPr lang="az-Latn-AZ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yoxlanılması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 həyata keçirilən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təmin edilməsi tədbiridir.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Tibbi müayinənin əsası: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Nəqliyyat vasitəsini idarə edən şəxsin sərxoş vəziy­yətdə olub-olmamasının xüsusi texniki vasitədən istifadə edilməklə müəyyən edilməsindən imtina etdikdə;</a:t>
            </a:r>
            <a:endParaRPr lang="ru-RU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Nəqliyyat 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vasitəsini idarə edən şəxsin sərxoş vəziy­yət­də olub-olmamasının xüsusi texniki vasitə ilə müayinənin nəticəsi ilə razılaşmadıqda. </a:t>
            </a:r>
            <a:endParaRPr lang="ru-RU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094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</a:t>
            </a:r>
            <a:r>
              <a:rPr lang="az-Latn-AZ" sz="3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İnzibati xətalar haqqında işlər üzrə icraatda təmin etmə tədbirlərinin anlayışı və tətbiqi məqsədləri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TET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xətaların qarşısını almaq, şəxsiyyəti müəyyən etmək, işlərə vaxtında və düzgün baxılmasını,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həm-çinin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 haqqında işlərə dair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icrasını təmin etmək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məqsədi ilə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zibati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xətalar qanunvericiliyinə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uyğun olaraq tətbiq edilən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məhdudiyyətlər və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məhrumiyyətlərlə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müşayiət edilən hüquqi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tədbirlərdir.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974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TET-in tətbiqi məqsədləri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z-Latn-AZ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TET-in tətbiqi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məqsədlərinə aiddir:</a:t>
            </a:r>
            <a:endParaRPr lang="az-Latn-AZ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inzibati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xətaların qarşısını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almaq;</a:t>
            </a:r>
          </a:p>
          <a:p>
            <a:pPr algn="just">
              <a:buFont typeface="Wingdings" pitchFamily="2" charset="2"/>
              <a:buChar char="Ø"/>
            </a:pP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təqsirkarın şəxsiyyətini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müəyyən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etmək;</a:t>
            </a:r>
          </a:p>
          <a:p>
            <a:pPr algn="just">
              <a:buFont typeface="Wingdings" pitchFamily="2" charset="2"/>
              <a:buChar char="Ø"/>
            </a:pP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işlərə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vaxtında və düzgün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baxmaq;</a:t>
            </a:r>
          </a:p>
          <a:p>
            <a:pPr algn="just">
              <a:buFont typeface="Wingdings" pitchFamily="2" charset="2"/>
              <a:buChar char="Ø"/>
            </a:pP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inzibati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xətalar haqqında işlərə dair qərarların icrasını təmin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etmək.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13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fiziki şəxs­lər barəsində tətbiq edilən təmin etmə tədbirləri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715436" cy="4798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şəxs­lər barəsində tətbiq edilən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tədbirlərinə aiddir:</a:t>
            </a:r>
          </a:p>
          <a:p>
            <a:pPr lvl="0" fontAlgn="auto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gətirilmə;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fontAlgn="auto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qaydada tutma;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fontAlgn="auto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axtarış, fiziki şəxsdə olan əşyaları yoxlama;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fontAlgn="auto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sərxoşluq vəziyyətini müayinə etmə.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3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715436" cy="561662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az-Latn-AZ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Gətirilmə tətbiq edilən subyektlər: </a:t>
            </a:r>
          </a:p>
          <a:p>
            <a:pPr marL="0" indent="0" algn="ctr">
              <a:buNone/>
            </a:pPr>
            <a:endParaRPr lang="az-Latn-AZ" sz="5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/>
            <a:r>
              <a:rPr lang="az-Latn-AZ" sz="7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barəsində icraat aparılan fiziki şəxs;</a:t>
            </a:r>
          </a:p>
          <a:p>
            <a:pPr marL="0" indent="182563" algn="just"/>
            <a:r>
              <a:rPr lang="az-Latn-AZ" sz="7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barəsində icraat aparılan fiziki şəxsin qanuni nümayəndəsi;</a:t>
            </a:r>
          </a:p>
          <a:p>
            <a:pPr marL="0" indent="182563" algn="just"/>
            <a:r>
              <a:rPr lang="az-Latn-AZ" sz="7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şəxsin nümayəndəsi ;</a:t>
            </a:r>
          </a:p>
          <a:p>
            <a:pPr marL="0" indent="0" algn="just"/>
            <a:r>
              <a:rPr lang="az-Latn-AZ" sz="7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şahidlər.</a:t>
            </a:r>
          </a:p>
          <a:p>
            <a:pPr marL="182563" indent="-182563"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002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Gətirilmənin tətbiqinə dair məhdudiyyətlər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Gətirilmə tətbiq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edilməyən subyektlərin dairəsinə aiddir: </a:t>
            </a:r>
            <a:endParaRPr lang="az-Latn-AZ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altı yaşına çatmayan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şəxslər;</a:t>
            </a:r>
            <a:endParaRPr lang="az-Latn-A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hamilə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qadınlar.</a:t>
            </a:r>
            <a:endParaRPr lang="az-Latn-A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72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 tərəfindən inzibati qaydada tutmanın tətbiqi əsasları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 fontScale="92500"/>
          </a:bodyPr>
          <a:lstStyle/>
          <a:p>
            <a:pPr marL="177800" lvl="0" indent="-177800" algn="just"/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tərəfindən </a:t>
            </a:r>
            <a:r>
              <a:rPr lang="az-Latn-AZ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xırda xuliqanlıq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törədildikdə;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</a:t>
            </a:r>
            <a:r>
              <a:rPr lang="az-Latn-AZ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 işçisinin, habelə hərbi qulluqçunun qanuni tələ­bi­nə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tabe olmadıqda;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şəx­­s </a:t>
            </a:r>
            <a:r>
              <a:rPr lang="az-Latn-AZ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yığıncaqların, mitinqlərin, nümayişlərin, küçə yürüşlə­ri­­nin və piketlərin təşkili və keçirilməsi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qaydasını pozduqda;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</a:t>
            </a:r>
            <a:r>
              <a:rPr lang="az-Latn-AZ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dini ekstremizm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əleyhinə aparılan </a:t>
            </a:r>
            <a:r>
              <a:rPr lang="az-Latn-AZ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əməliy­yat zonasının hüquqi rejim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tələblərini pozduqda; 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 dini ekstremizm əleyhinə aparılan xüsusi əmə­liy­yat zo­nasında </a:t>
            </a:r>
            <a:r>
              <a:rPr lang="az-Latn-AZ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şəxsiyyəti təsdiq edən sənədləri olmadıqda; </a:t>
            </a:r>
            <a:endParaRPr lang="ru-RU" sz="29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85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/>
          </a:bodyPr>
          <a:lstStyle/>
          <a:p>
            <a:pPr marL="177800" lvl="0" indent="-1778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dini ekstremizm əleyhinə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əməliyyat apa­ran subyektlərin qanuni tələblərinə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mane olmağa yönəlmiş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kətlər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törətdikdə;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işlər növündə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tənbehin çəkilmə­sindən bo­yun qaçırdıqda;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avaralıqla məşğul olduqda;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ov, balıq və digər su bioresurslarının ovu və müha­fi­zə­si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qaydalarını pozduqda;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(əcnəbi­lər və ya vətəndaşlığı olmayan şəxs)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Azər­baycan Respublikasında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suz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qaldıqda.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96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axtarış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fiziki şəxsdə olan əşyaları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z-Latn-AZ" sz="4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</a:t>
            </a:r>
            <a:r>
              <a:rPr lang="az-Latn-AZ" sz="4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 şəxsi axtarışı, onda olan əşyaları yox­lama - 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törədilməsində alət və ya inzibati xə­ta­nın bilavasitə obyekti olmuş predmetin </a:t>
            </a:r>
            <a:r>
              <a:rPr lang="az-Latn-AZ" sz="4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aşkar edilməsi məqsədi ilə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keçirilən icraatı təmin etmə tədbiridir. </a:t>
            </a:r>
            <a:endParaRPr lang="ru-RU" sz="4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z-Latn-AZ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Əşyaları</a:t>
            </a:r>
            <a:r>
              <a:rPr lang="en-US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</a:t>
            </a:r>
            <a:r>
              <a:rPr lang="en-US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yox­lanılması tətbiq edilmir:</a:t>
            </a:r>
          </a:p>
          <a:p>
            <a:pPr marL="177800" indent="-177800" algn="just">
              <a:lnSpc>
                <a:spcPct val="120000"/>
              </a:lnSpc>
            </a:pP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Feldyeger 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rabitəsini həyata keçirən əməkdaş tərə­findən çatdırılan korresponden­siyalar;</a:t>
            </a:r>
            <a:endParaRPr lang="ru-RU" sz="4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>
              <a:lnSpc>
                <a:spcPct val="120000"/>
              </a:lnSpc>
            </a:pP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Feldyeger rabitəsini həyata keçirən əməkdaş tərə­fin­dən çatdırılan digər göndərişlər. </a:t>
            </a:r>
            <a:endParaRPr lang="ru-RU" sz="4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z-Latn-AZ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919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361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Mövzu № 5/1. İnzibati xətalar haqqında işlər üzrə icraatın təmin edilməsi tədbirlərinin tətbiq edilməsi </vt:lpstr>
      <vt:lpstr> Sual 1. İnzibati xətalar haqqında işlər üzrə icraatda təmin etmə tədbirlərinin anlayışı və tətbiqi məqsədləri. </vt:lpstr>
      <vt:lpstr>İXHİüİ TET-in tətbiqi məqsədləri</vt:lpstr>
      <vt:lpstr> Sual 2. İXHİüİ-də fiziki şəxs­lər barəsində tətbiq edilən təmin etmə tədbirləri </vt:lpstr>
      <vt:lpstr>Презентация PowerPoint</vt:lpstr>
      <vt:lpstr>Gətirilmənin tətbiqinə dair məhdudiyyətlər</vt:lpstr>
      <vt:lpstr>Polis tərəfindən inzibati qaydada tutmanın tətbiqi əsasları</vt:lpstr>
      <vt:lpstr>Презентация PowerPoint</vt:lpstr>
      <vt:lpstr> Şəxsi axtarış, fiziki şəxsdə olan əşyaları yoxlama </vt:lpstr>
      <vt:lpstr> Sərxoşluq vəziyyətini müayinə etmə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Mövzu № 5. İnzibati xətalar haqqında işlər  üzrə icraatın təmin edilməsi tədbirlərinin  tətbiq edilməsi </dc:title>
  <dc:creator>user</dc:creator>
  <cp:lastModifiedBy>client-6</cp:lastModifiedBy>
  <cp:revision>49</cp:revision>
  <dcterms:created xsi:type="dcterms:W3CDTF">2015-03-20T08:30:18Z</dcterms:created>
  <dcterms:modified xsi:type="dcterms:W3CDTF">2019-04-02T13:13:57Z</dcterms:modified>
</cp:coreProperties>
</file>