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9" r:id="rId4"/>
    <p:sldId id="275" r:id="rId5"/>
    <p:sldId id="280" r:id="rId6"/>
    <p:sldId id="276" r:id="rId7"/>
    <p:sldId id="28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242088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/2. İnzibati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xətalar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haqqında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işlər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üzrə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icraatın</a:t>
            </a:r>
            <a:r>
              <a:rPr lang="en-US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z-Latn-AZ" sz="4800" b="1" i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8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mərhələləri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92896"/>
            <a:ext cx="8715436" cy="4248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z-Latn-AZ" sz="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L A N :</a:t>
            </a:r>
          </a:p>
          <a:p>
            <a:pPr marL="0" lvl="0" indent="0" algn="just">
              <a:buFont typeface="+mj-lt"/>
              <a:buAutoNum type="arabicPeriod"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işlərə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(İXHİ-ya)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hələsi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Font typeface="+mj-lt"/>
              <a:buAutoNum type="arabicPeriod"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yenidən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si.</a:t>
            </a:r>
          </a:p>
          <a:p>
            <a:pPr marL="0" lvl="0" indent="0" algn="just">
              <a:buFont typeface="+mj-lt"/>
              <a:buAutoNum type="arabicPeriod"/>
            </a:pP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Font typeface="+mj-lt"/>
              <a:buAutoNum type="arabicPeriod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21455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en-US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ru-RU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haqqında işlərə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(İXHİ-ya) </a:t>
            </a:r>
            <a:r>
              <a:rPr lang="ru-RU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800" dirty="0" smtClean="0">
                <a:latin typeface="Arial" pitchFamily="34" charset="0"/>
                <a:cs typeface="Arial" pitchFamily="34" charset="0"/>
              </a:rPr>
            </a:b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3884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haqqında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baxıl-ma mərhələsi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toplanılan mate-rialların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baxılmağa hazırlanması,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toplanmış materialların və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hallarının təhlili,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iş üzrə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qəbul edilməsi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iş üzrə qəbul edilmiş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elan edilməsidir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İşlərə baxılarkən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həll edilən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məsələlər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səlahiyyətinə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aid-dirmi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baxılmasını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istisna edən hallar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mövcud-durmu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haqqında </a:t>
            </a:r>
            <a:r>
              <a:rPr lang="az-Latn-AZ" sz="2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protokol və </a:t>
            </a:r>
            <a:r>
              <a:rPr lang="az-Latn-AZ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 ma-teriallar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İXM-in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tələblərinə müvafiq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tərtib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edilmişdirmi;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rədd edən hallar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mövcuddurmu;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kifayət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qədər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sübutlar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toplanmışdırmı;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işə baxılması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 və vaxtı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barədə aidiyyəti şəxslər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məlumatlandırılıbmı;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vəsatətlər və etiraz etmə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vardırmı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4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İXHİ üzrə qərarların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yenidən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icrası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262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</a:t>
            </a:r>
            <a:r>
              <a:rPr lang="az-Latn-AZ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 yenidən baxıl-ması mərhələsi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iş üzrə qəbul edilmiş qərardan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və ya protestin verilməsi,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verilən şikayət və ya protestin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baxılmağa hazır-lanması,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aidiyyəti qəra-rın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edilməsi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eləcə də çıxarılmış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elan edilməsi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kompleks hərəkətlərdir.</a:t>
            </a:r>
            <a:endParaRPr lang="ru-RU" sz="4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İş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qərardan şikayət və ya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protestin verilməsi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hakimin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qərarından -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apellyasiya instansiyası məhkəməsinə;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kollegial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 qərarından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kolle-gial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 olduğu yerin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məhkə-məsinə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 (vəzifəli şəxsin) qərarından -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yuxarı səlahiyyətli orqana (vəzifəli şəxsə)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məhkəməyə.</a:t>
            </a:r>
            <a:endParaRPr lang="ru-RU" sz="3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6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599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qərarların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sinin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m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əzmunu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34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qərarın icrası mərhələsi - iş üzrə qərarın 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icraya yönəldilməsindən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qərarın </a:t>
            </a:r>
            <a:r>
              <a:rPr lang="az-Latn-AZ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icrasın-dan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ibarətdir.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İş </a:t>
            </a:r>
            <a:r>
              <a:rPr lang="az-Latn-AZ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üzrə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yekun qərarın </a:t>
            </a:r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(şikayət </a:t>
            </a:r>
            <a:r>
              <a:rPr lang="az-Latn-AZ" sz="31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 protest üzrə qəbul edilmiş </a:t>
            </a:r>
            <a:r>
              <a:rPr lang="az-Latn-AZ" sz="3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qərarın) </a:t>
            </a:r>
            <a:r>
              <a:rPr lang="az-Latn-AZ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qanuni qüvvəyə minməsi</a:t>
            </a:r>
            <a:r>
              <a:rPr lang="az-Latn-AZ" sz="2000" b="1" i="1" dirty="0">
                <a:latin typeface="Arial" pitchFamily="34" charset="0"/>
                <a:cs typeface="Arial" pitchFamily="34" charset="0"/>
              </a:rPr>
              <a:t/>
            </a:r>
            <a:br>
              <a:rPr lang="az-Latn-AZ" sz="2000" b="1" i="1" dirty="0">
                <a:latin typeface="Arial" pitchFamily="34" charset="0"/>
                <a:cs typeface="Arial" pitchFamily="34" charset="0"/>
              </a:rPr>
            </a:b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Autofit/>
          </a:bodyPr>
          <a:lstStyle/>
          <a:p>
            <a:pPr marL="177800" indent="-177800" algn="just">
              <a:spcBef>
                <a:spcPts val="0"/>
              </a:spcBef>
            </a:pP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əgər 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 qərardan </a:t>
            </a:r>
            <a:r>
              <a:rPr lang="az-Latn-AZ" sz="2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və ya protest 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verilməmişdirsə, inzibati xəta haqqında </a:t>
            </a:r>
            <a:r>
              <a:rPr lang="az-Latn-AZ" sz="2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üzrə qəbul edilmiş qərardan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şikayətin verilməsi müddətinin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bitdiyi gün;</a:t>
            </a:r>
            <a:endParaRPr lang="ru-RU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</a:pP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əgər 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 qərardan </a:t>
            </a:r>
            <a:r>
              <a:rPr lang="az-Latn-AZ" sz="2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və ya protest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verilməmişdirsə, inzibati xəta haqqında </a:t>
            </a:r>
            <a:r>
              <a:rPr lang="az-Latn-AZ" sz="2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üzrə qərardan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şikayət və ya protest üzrə </a:t>
            </a:r>
            <a:r>
              <a:rPr lang="az-Latn-AZ" sz="2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 (vəzifəli şəxs)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az-Latn-AZ" sz="2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edilmiş qərardan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şikayətin verilməsi müddətinin 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bitdiyi gün;</a:t>
            </a:r>
            <a:endParaRPr lang="ru-RU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</a:pP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apellyasiya 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instansiyası məhkəməsinin </a:t>
            </a:r>
            <a:r>
              <a:rPr lang="az-Latn-AZ" sz="2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və ya protest üzrə qəbul edilmiş qərarı</a:t>
            </a:r>
            <a:r>
              <a:rPr lang="az-Latn-AZ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elan olunduğu andan </a:t>
            </a:r>
            <a:r>
              <a:rPr lang="az-Latn-AZ" sz="2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dərhal sonra.</a:t>
            </a:r>
            <a:endParaRPr lang="ru-RU" sz="27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spcBef>
                <a:spcPts val="0"/>
              </a:spcBef>
            </a:pPr>
            <a:endParaRPr lang="az-Latn-AZ" sz="29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97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311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Mövzu № 6/2. İnzibati xətalar haqqında işlər üzrə icraatın (İXHİüİ) mərhələləri </vt:lpstr>
      <vt:lpstr> Sual 1. İnzibati xətalar haqqında işlərə (İXHİ-ya) baxılması mərhələsi  </vt:lpstr>
      <vt:lpstr>  İşlərə baxılarkən həll edilən məsələlər  </vt:lpstr>
      <vt:lpstr>Sual 2. İXHİ üzrə qərarların yenidən baxılması və icrası mərhələsi</vt:lpstr>
      <vt:lpstr>İş üzrə qərardan şikayət və ya protestin verilməsi</vt:lpstr>
      <vt:lpstr> İXHİ üzrə qərarların icrası mərhələsinin anlayışı və məzmunu </vt:lpstr>
      <vt:lpstr>İş üzrə yekun qərarın  (şikayət ya protest üzrə qəbul edilmiş qərarın) qanuni qüvvəyə minməsi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Mövzu № 6. İnzibati xətalar haqqında işlər üzrə icraatın mərhələləri </dc:title>
  <dc:creator>user</dc:creator>
  <cp:lastModifiedBy>client-6</cp:lastModifiedBy>
  <cp:revision>47</cp:revision>
  <dcterms:created xsi:type="dcterms:W3CDTF">2015-04-07T19:06:25Z</dcterms:created>
  <dcterms:modified xsi:type="dcterms:W3CDTF">2020-04-28T09:56:26Z</dcterms:modified>
</cp:coreProperties>
</file>