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7" r:id="rId2"/>
    <p:sldId id="293" r:id="rId3"/>
    <p:sldId id="294" r:id="rId4"/>
    <p:sldId id="262" r:id="rId5"/>
    <p:sldId id="265" r:id="rId6"/>
    <p:sldId id="291" r:id="rId7"/>
    <p:sldId id="289" r:id="rId8"/>
    <p:sldId id="288" r:id="rId9"/>
    <p:sldId id="285" r:id="rId10"/>
    <p:sldId id="290" r:id="rId11"/>
    <p:sldId id="266" r:id="rId12"/>
    <p:sldId id="292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D6591-3ED4-4ED1-84D1-965BDF1C1B3E}" type="datetimeFigureOut">
              <a:rPr lang="ru-RU" smtClean="0"/>
              <a:t>04.05.2019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D3884-771C-4761-8EE8-728D55D216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5393-F0EE-4FC0-84EC-60C698B4B7BF}" type="datetimeFigureOut">
              <a:rPr lang="ru-RU" smtClean="0"/>
              <a:pPr/>
              <a:t>04.05.2019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708920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tabLst>
                <a:tab pos="365125" algn="l"/>
              </a:tabLst>
            </a:pP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8. </a:t>
            </a:r>
            <a:r>
              <a:rPr lang="az-Latn-AZ" sz="40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Mülkiyyət və təbiətdən istifadə qaydaları əleyhinə olan inzibati xətalara görə inzibati məsuliyyət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08920"/>
            <a:ext cx="8715436" cy="393479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  <a:tabLst>
                <a:tab pos="92075" algn="l"/>
                <a:tab pos="1168400" algn="l"/>
              </a:tabLst>
              <a:defRPr/>
            </a:pPr>
            <a:r>
              <a:rPr lang="en-US" sz="1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ru-RU" sz="1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1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 </a:t>
            </a:r>
            <a:r>
              <a:rPr lang="az-Latn-AZ" sz="1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 olan inzibati xətalara görə məsuliyyət.</a:t>
            </a:r>
            <a:endParaRPr lang="ru-RU" sz="123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Təbiətdən istifadə qaydaları </a:t>
            </a:r>
            <a:r>
              <a:rPr lang="az-Latn-AZ" sz="1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</a:t>
            </a:r>
            <a:r>
              <a:rPr lang="az-Latn-AZ" sz="1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-hinə </a:t>
            </a:r>
            <a:r>
              <a:rPr lang="az-Latn-AZ" sz="12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olan inzibati xətalara görə məsuliyyət.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272.3. Ov qaydalarının kobud şəkildə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pozulmasına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(lazımi 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 olmadan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 edilmiş yerlərdə,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yaxud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 </a:t>
            </a:r>
            <a:r>
              <a:rPr lang="az-Latn-AZ" sz="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olunmuş müddətlərdə,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qada-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ğan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edilmiş </a:t>
            </a:r>
            <a:r>
              <a:rPr lang="az-Latn-AZ" sz="38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alətlərlə və ya üsullarla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ov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edilməsinə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), habelə digər ov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qay-dalarının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müntəzəm pozulmasına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görə-</a:t>
            </a:r>
            <a:endParaRPr lang="ru-RU" sz="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törədilməsində alət və ya inzibati xətanın bilavasitə obyekti olmuş </a:t>
            </a:r>
            <a:r>
              <a:rPr lang="az-Latn-AZ" sz="31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pred-metlər</a:t>
            </a: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müsadirə edilməklə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müsadirə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edilməməklə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1000 manatdan 2000 </a:t>
            </a:r>
            <a:r>
              <a:rPr lang="az-Latn-AZ" sz="31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manatadək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məbləğdə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cərimə edilir, yaxud </a:t>
            </a:r>
            <a:r>
              <a:rPr lang="az-Latn-AZ" sz="3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aydan 2 ilədək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müddətə ov hüququ məhdudlaşdırılır. </a:t>
            </a: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0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6632"/>
            <a:ext cx="8572560" cy="66247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heyvanlar aləminin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-hafizəsi və istifadə edilməsi, habelə vəhşi heyvanların genetik fondunun qorunmasıdır.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 qaydalarının kobud şəkildə pozulması və digər ov qaydalarının müntəzəm pozul-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masına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yönələn hərəkətlərdə ifadə edilir.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(birbaşa və ya dolayı) xarakterizə olunur.</a:t>
            </a:r>
            <a:endParaRPr lang="ru-R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şəxslər, vəzifəli və hüquqi şəxslər ola bilər.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tənbehetmə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haq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-qında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 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</a:t>
            </a:r>
            <a:r>
              <a:rPr lang="az-Latn-AZ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-mələri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DİN və ya </a:t>
            </a:r>
            <a:r>
              <a:rPr lang="en-GB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Ekologiya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GB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Təbii</a:t>
            </a:r>
            <a: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Sərvətlər</a:t>
            </a:r>
            <a: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en-GB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şəxsləri qəbul edə bilər.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3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1.</a:t>
            </a:r>
            <a:r>
              <a:rPr lang="ru-RU" sz="3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Mülkiyyət əleyhinə olan inzibati xətalara görə məsuliyyət</a:t>
            </a:r>
            <a:endParaRPr lang="ru-RU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 talama,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yəni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oğurlama, 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nimsəmə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israfçılıq, qulluq 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qeyindən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sui-istifadə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dələ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duzluq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yolu ilə özgəsinin əmlakını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talamağa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 -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Qeyd:</a:t>
            </a:r>
            <a:r>
              <a:rPr lang="az-Latn-AZ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madd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ə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az-Latn-AZ" b="1" i="1" dirty="0" err="1" smtClean="0">
                <a:latin typeface="Arial" pitchFamily="34" charset="0"/>
                <a:cs typeface="Arial" pitchFamily="34" charset="0"/>
              </a:rPr>
              <a:t>örədilən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əməlin Cinayət Məcəlləsinin müvafiq maddələrinə əsa-sən cinayət məsuliyyətinə səbəb olma-</a:t>
            </a:r>
            <a:r>
              <a:rPr lang="az-Latn-AZ" b="1" i="1" dirty="0" err="1" smtClean="0">
                <a:latin typeface="Arial" pitchFamily="34" charset="0"/>
                <a:cs typeface="Arial" pitchFamily="34" charset="0"/>
              </a:rPr>
              <a:t>dığı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halda tətbiq edilir.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39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CM-in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177.1, 178.1 və 179.1-ci maddə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lərində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nəzərdə tutulmuş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əmlakın mülkiyyətçisinə və ya digər sahibinə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500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manatdan yuxarı,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lakin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5.000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manatdan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artıq olmayan məbləğdə ziyan vurulduğu hallarda yaranır. 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CM-in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177.2.1-177.2.3-2, 177.2.5 və 177.3.1-ci maddələrində nəzərdə tutul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muş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məsuliyyət əmlakın mülkiyyətçisinə və ya digər sahibinə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manatdan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yuxarı məbləğdə ziyan vurulduğu hallarda yaranır.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87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635798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 münasibətlər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 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aktiv hərəkətlərlə (gizli ələ keçirmə, aldatma və s.) xarakterizə olunur. 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 fiziki şəxs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şəxs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 bilər.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birbaşa qəsdlə,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tamah motivi ilə və qanunsuz qazanc əldə etmək məqsədi ilə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xarakterizə olunur.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nbehetm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haqqında qərarı rayon (şəhər) məhkəmələri qəbul edə bilər. 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776"/>
            <a:ext cx="8643998" cy="218908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Təbiətdən istifadə qaydaları əleyhinə olan inzibati xətalara görə məsuliyyət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04864"/>
            <a:ext cx="8572560" cy="44644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Maddə 266.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İstehsalat və məişət tullantıları haqqında qanunvericiliyin pozulması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266.3.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Məişət tullantılarının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tutum-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lardan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urnalardan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kənar yerlərə </a:t>
            </a:r>
            <a:r>
              <a:rPr lang="az-Latn-AZ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atılmasına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görə-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 manat məbləğində cərimə edilir.</a:t>
            </a:r>
            <a:endParaRPr lang="ru-RU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2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266.4.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Şəhərlərdə və rayon inzibati ərazi vahidlərinin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mərkəz-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lərində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tutumların (urnaların) yerləş-dirilməsi zamanı “İstehsalat və məişət tullantıları haqqında” AR-ın Qanunu ilə müəyyən edilmiş </a:t>
            </a:r>
            <a:r>
              <a:rPr lang="az-Latn-AZ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mə-safənin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nəzərə </a:t>
            </a:r>
            <a:r>
              <a:rPr lang="az-Latn-AZ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alınmamasına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görə-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şəxslər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500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manat məbləğində,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şəxslər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1000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manat məbləğində cərimə edilir.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67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64294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ct val="1000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ətraf mühitin mühafizəsi və ekoloji təhlükəsizlik qaydalarının qorunmasıdır.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əhalinin həyat fəaliyyəti nəti-cəsində yaşayış yerlərində əmələ gələn əşya-lar, maddələr və  materialların tutumlardan (urnalardan) kənar yerlərə atılmasında, habelə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tutumların (urnaların) düzgün yerləşdirilmə-məsində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ifadə edilir.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(birbaşa və ya dolayı) xarakterizə olunur.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şəxslər, habelə vəzifəli və hüquqi şəxslər ola bilər.</a:t>
            </a:r>
          </a:p>
          <a:p>
            <a:pPr marL="0" indent="0" algn="just">
              <a:buNone/>
            </a:pP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tənbehetmə haqqında qərar DİN-in vəzifəli şəxsləri tərəfindən qəbul edilir.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2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maddə 272. Balıq və digər su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bioresurslarının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mühafizəsi və ov 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qaydalarının </a:t>
            </a:r>
            <a:r>
              <a:rPr lang="az-Latn-AZ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</a:t>
            </a:r>
            <a: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272.1</a:t>
            </a:r>
            <a:r>
              <a:rPr lang="az-Latn-AZ" sz="4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az-Latn-AZ" sz="4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Balıq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digər </a:t>
            </a:r>
            <a:r>
              <a:rPr lang="az-Latn-AZ" sz="41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bioresurslarının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mühafizəsi 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qay-dalarının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pozulmasına görə-</a:t>
            </a:r>
            <a:endParaRPr lang="ru-RU" sz="4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törədilməsində alət və ya inzibati xətanın bilavasitə obyekti olmuş predmetlər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müsadirə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edilməklə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müsadirə edilməməklə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700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manatdan 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1700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manatadək məbləğdə cərimə edilir.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272.2. Balıqçılıq su obyekt-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lərində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istismar edilən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təsərrüfatı obyektlərinin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balıq-qoruyucu qurğularla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təchiz edilməməsinə görə-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fiziki şəxslər 700 manatdan 1000 manatadək məbləğdə, vəzifəli şəxs-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2000 manatdan 3000 manatadək məbləğdə, hüquqi şəxslər 12000 manatdan 15000 manatadək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məb-ləğdə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cərimə edilir.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591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 8. Mülkiyyət və təbiətdən istifadə qaydaları əleyhinə olan inzibati xətalara görə inzibati məsuliyyət</vt:lpstr>
      <vt:lpstr>Sual 1. Mülkiyyət əleyhinə olan inzibati xətalara görə məsuliyyət</vt:lpstr>
      <vt:lpstr>Презентация PowerPoint</vt:lpstr>
      <vt:lpstr>Презентация PowerPoint</vt:lpstr>
      <vt:lpstr>Sual 2. Təbiətdən istifadə qaydaları əleyhinə olan inzibati xətalara görə məsuliyyət</vt:lpstr>
      <vt:lpstr>Презентация PowerPoint</vt:lpstr>
      <vt:lpstr>Презентация PowerPoint</vt:lpstr>
      <vt:lpstr> İXM, maddə 272. Balıq və digər su bioresurslarının mühafizəsi və ov qaydalarının pozulması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5. Əhalinin sağlamlığı, mülkiyyət, təbiətdən istifadə və yol hərəkəti qaydaları  əleyhinə olan inzibati xətalara görə məsuliyyət</dc:title>
  <dc:creator>user</dc:creator>
  <cp:lastModifiedBy>client-6</cp:lastModifiedBy>
  <cp:revision>87</cp:revision>
  <cp:lastPrinted>2019-05-04T05:36:09Z</cp:lastPrinted>
  <dcterms:created xsi:type="dcterms:W3CDTF">2014-11-17T13:34:13Z</dcterms:created>
  <dcterms:modified xsi:type="dcterms:W3CDTF">2019-05-04T05:37:53Z</dcterms:modified>
</cp:coreProperties>
</file>